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 id="2147483708" r:id="rId7"/>
    <p:sldMasterId id="2147483717" r:id="rId8"/>
  </p:sldMasterIdLst>
  <p:notesMasterIdLst>
    <p:notesMasterId r:id="rId32"/>
  </p:notesMasterIdLst>
  <p:sldIdLst>
    <p:sldId id="256" r:id="rId9"/>
    <p:sldId id="908" r:id="rId10"/>
    <p:sldId id="931" r:id="rId11"/>
    <p:sldId id="910" r:id="rId12"/>
    <p:sldId id="915" r:id="rId13"/>
    <p:sldId id="916" r:id="rId14"/>
    <p:sldId id="917" r:id="rId15"/>
    <p:sldId id="918" r:id="rId16"/>
    <p:sldId id="911" r:id="rId17"/>
    <p:sldId id="897" r:id="rId18"/>
    <p:sldId id="912" r:id="rId19"/>
    <p:sldId id="913" r:id="rId20"/>
    <p:sldId id="898" r:id="rId21"/>
    <p:sldId id="904" r:id="rId22"/>
    <p:sldId id="919" r:id="rId23"/>
    <p:sldId id="920" r:id="rId24"/>
    <p:sldId id="921" r:id="rId25"/>
    <p:sldId id="922" r:id="rId26"/>
    <p:sldId id="889" r:id="rId27"/>
    <p:sldId id="932" r:id="rId28"/>
    <p:sldId id="924" r:id="rId29"/>
    <p:sldId id="933" r:id="rId30"/>
    <p:sldId id="451" r:id="rId31"/>
  </p:sldIdLst>
  <p:sldSz cx="9144000" cy="6858000" type="screen4x3"/>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3D0F0A-E00E-43AC-82EB-D5A2FEE39859}">
          <p14:sldIdLst>
            <p14:sldId id="256"/>
          </p14:sldIdLst>
        </p14:section>
        <p14:section name="Untitled Section" id="{2E1873D0-50CA-4345-8FBB-3906E823F694}">
          <p14:sldIdLst>
            <p14:sldId id="908"/>
            <p14:sldId id="931"/>
            <p14:sldId id="910"/>
            <p14:sldId id="915"/>
            <p14:sldId id="916"/>
            <p14:sldId id="917"/>
            <p14:sldId id="918"/>
            <p14:sldId id="911"/>
            <p14:sldId id="897"/>
            <p14:sldId id="912"/>
            <p14:sldId id="913"/>
            <p14:sldId id="898"/>
            <p14:sldId id="904"/>
            <p14:sldId id="919"/>
            <p14:sldId id="920"/>
            <p14:sldId id="921"/>
            <p14:sldId id="922"/>
            <p14:sldId id="889"/>
            <p14:sldId id="932"/>
            <p14:sldId id="924"/>
            <p14:sldId id="933"/>
            <p14:sldId id="45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44D7E-6624-41BA-8C96-65D26C2B8FF7}" v="526" dt="2025-01-22T12:50:14.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84357" autoAdjust="0"/>
  </p:normalViewPr>
  <p:slideViewPr>
    <p:cSldViewPr snapToGrid="0" showGuides="1">
      <p:cViewPr>
        <p:scale>
          <a:sx n="94" d="100"/>
          <a:sy n="94" d="100"/>
        </p:scale>
        <p:origin x="1987" y="317"/>
      </p:cViewPr>
      <p:guideLst>
        <p:guide orient="horz" pos="2160"/>
        <p:guide pos="2880"/>
      </p:guideLst>
    </p:cSldViewPr>
  </p:slideViewPr>
  <p:outlineViewPr>
    <p:cViewPr>
      <p:scale>
        <a:sx n="33" d="100"/>
        <a:sy n="33" d="100"/>
      </p:scale>
      <p:origin x="0" y="-78"/>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100" d="100"/>
          <a:sy n="100" d="100"/>
        </p:scale>
        <p:origin x="-3552" y="2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arker" userId="66a72833-863a-4060-a629-af719dd32eaf" providerId="ADAL" clId="{2C644D7E-6624-41BA-8C96-65D26C2B8FF7}"/>
    <pc:docChg chg="undo custSel addSld delSld modSld sldOrd modSection">
      <pc:chgData name="Steve Barker" userId="66a72833-863a-4060-a629-af719dd32eaf" providerId="ADAL" clId="{2C644D7E-6624-41BA-8C96-65D26C2B8FF7}" dt="2025-01-22T12:51:26.533" v="2341"/>
      <pc:docMkLst>
        <pc:docMk/>
      </pc:docMkLst>
      <pc:sldChg chg="modSp mod">
        <pc:chgData name="Steve Barker" userId="66a72833-863a-4060-a629-af719dd32eaf" providerId="ADAL" clId="{2C644D7E-6624-41BA-8C96-65D26C2B8FF7}" dt="2025-01-22T10:58:10.651" v="80" actId="20577"/>
        <pc:sldMkLst>
          <pc:docMk/>
          <pc:sldMk cId="2082139489" sldId="256"/>
        </pc:sldMkLst>
        <pc:spChg chg="mod">
          <ac:chgData name="Steve Barker" userId="66a72833-863a-4060-a629-af719dd32eaf" providerId="ADAL" clId="{2C644D7E-6624-41BA-8C96-65D26C2B8FF7}" dt="2025-01-22T10:57:52.178" v="56" actId="20577"/>
          <ac:spMkLst>
            <pc:docMk/>
            <pc:sldMk cId="2082139489" sldId="256"/>
            <ac:spMk id="5" creationId="{67680673-0848-45C8-B1C6-AFEFE38CB936}"/>
          </ac:spMkLst>
        </pc:spChg>
        <pc:spChg chg="mod">
          <ac:chgData name="Steve Barker" userId="66a72833-863a-4060-a629-af719dd32eaf" providerId="ADAL" clId="{2C644D7E-6624-41BA-8C96-65D26C2B8FF7}" dt="2025-01-22T10:58:10.651" v="80" actId="20577"/>
          <ac:spMkLst>
            <pc:docMk/>
            <pc:sldMk cId="2082139489" sldId="256"/>
            <ac:spMk id="6" creationId="{B26D3ADE-6287-4584-93FB-82FEDE9C473D}"/>
          </ac:spMkLst>
        </pc:spChg>
      </pc:sldChg>
      <pc:sldChg chg="addSp delSp modSp mod">
        <pc:chgData name="Steve Barker" userId="66a72833-863a-4060-a629-af719dd32eaf" providerId="ADAL" clId="{2C644D7E-6624-41BA-8C96-65D26C2B8FF7}" dt="2025-01-22T12:41:31.119" v="2124" actId="1076"/>
        <pc:sldMkLst>
          <pc:docMk/>
          <pc:sldMk cId="247940546" sldId="889"/>
        </pc:sldMkLst>
        <pc:spChg chg="add del mod">
          <ac:chgData name="Steve Barker" userId="66a72833-863a-4060-a629-af719dd32eaf" providerId="ADAL" clId="{2C644D7E-6624-41BA-8C96-65D26C2B8FF7}" dt="2025-01-22T12:40:38.139" v="2084" actId="478"/>
          <ac:spMkLst>
            <pc:docMk/>
            <pc:sldMk cId="247940546" sldId="889"/>
            <ac:spMk id="3" creationId="{9547733B-B657-88F6-4589-06BAC146FEA0}"/>
          </ac:spMkLst>
        </pc:spChg>
        <pc:spChg chg="mod">
          <ac:chgData name="Steve Barker" userId="66a72833-863a-4060-a629-af719dd32eaf" providerId="ADAL" clId="{2C644D7E-6624-41BA-8C96-65D26C2B8FF7}" dt="2025-01-22T12:41:31.119" v="2124" actId="1076"/>
          <ac:spMkLst>
            <pc:docMk/>
            <pc:sldMk cId="247940546" sldId="889"/>
            <ac:spMk id="4" creationId="{71710D94-57FB-4869-B3BE-EF773AC88A6E}"/>
          </ac:spMkLst>
        </pc:spChg>
        <pc:spChg chg="del">
          <ac:chgData name="Steve Barker" userId="66a72833-863a-4060-a629-af719dd32eaf" providerId="ADAL" clId="{2C644D7E-6624-41BA-8C96-65D26C2B8FF7}" dt="2025-01-22T12:40:35.989" v="2083" actId="478"/>
          <ac:spMkLst>
            <pc:docMk/>
            <pc:sldMk cId="247940546" sldId="889"/>
            <ac:spMk id="6" creationId="{F383E4B8-7ADA-54E2-513C-2376D5599948}"/>
          </ac:spMkLst>
        </pc:spChg>
        <pc:spChg chg="add del">
          <ac:chgData name="Steve Barker" userId="66a72833-863a-4060-a629-af719dd32eaf" providerId="ADAL" clId="{2C644D7E-6624-41BA-8C96-65D26C2B8FF7}" dt="2025-01-22T12:40:44.913" v="2086" actId="478"/>
          <ac:spMkLst>
            <pc:docMk/>
            <pc:sldMk cId="247940546" sldId="889"/>
            <ac:spMk id="7" creationId="{2E6A2C24-ACA4-D12A-B405-7B2C87BD71E2}"/>
          </ac:spMkLst>
        </pc:spChg>
        <pc:picChg chg="add mod">
          <ac:chgData name="Steve Barker" userId="66a72833-863a-4060-a629-af719dd32eaf" providerId="ADAL" clId="{2C644D7E-6624-41BA-8C96-65D26C2B8FF7}" dt="2025-01-22T12:41:09.042" v="2090" actId="208"/>
          <ac:picMkLst>
            <pc:docMk/>
            <pc:sldMk cId="247940546" sldId="889"/>
            <ac:picMk id="10" creationId="{6123BFE0-9459-4E99-C13F-3DB6AF7DCDAC}"/>
          </ac:picMkLst>
        </pc:picChg>
      </pc:sldChg>
      <pc:sldChg chg="addSp delSp modSp mod modNotesTx">
        <pc:chgData name="Steve Barker" userId="66a72833-863a-4060-a629-af719dd32eaf" providerId="ADAL" clId="{2C644D7E-6624-41BA-8C96-65D26C2B8FF7}" dt="2025-01-22T11:46:23.299" v="1240" actId="113"/>
        <pc:sldMkLst>
          <pc:docMk/>
          <pc:sldMk cId="2178511238" sldId="897"/>
        </pc:sldMkLst>
        <pc:spChg chg="del">
          <ac:chgData name="Steve Barker" userId="66a72833-863a-4060-a629-af719dd32eaf" providerId="ADAL" clId="{2C644D7E-6624-41BA-8C96-65D26C2B8FF7}" dt="2025-01-22T11:42:53.064" v="1188" actId="478"/>
          <ac:spMkLst>
            <pc:docMk/>
            <pc:sldMk cId="2178511238" sldId="897"/>
            <ac:spMk id="2" creationId="{2851DE1D-EE58-D05E-630A-657A0471DDAE}"/>
          </ac:spMkLst>
        </pc:spChg>
        <pc:spChg chg="add del mod">
          <ac:chgData name="Steve Barker" userId="66a72833-863a-4060-a629-af719dd32eaf" providerId="ADAL" clId="{2C644D7E-6624-41BA-8C96-65D26C2B8FF7}" dt="2025-01-22T11:43:55.214" v="1194" actId="21"/>
          <ac:spMkLst>
            <pc:docMk/>
            <pc:sldMk cId="2178511238" sldId="897"/>
            <ac:spMk id="3" creationId="{B03EE9D9-B929-04E5-8C07-06308A0EC702}"/>
          </ac:spMkLst>
        </pc:spChg>
        <pc:spChg chg="del mod">
          <ac:chgData name="Steve Barker" userId="66a72833-863a-4060-a629-af719dd32eaf" providerId="ADAL" clId="{2C644D7E-6624-41BA-8C96-65D26C2B8FF7}" dt="2025-01-22T11:42:48.284" v="1187"/>
          <ac:spMkLst>
            <pc:docMk/>
            <pc:sldMk cId="2178511238" sldId="897"/>
            <ac:spMk id="5" creationId="{E057FB38-D55F-5BAC-80A2-F9AA431E95D0}"/>
          </ac:spMkLst>
        </pc:spChg>
        <pc:spChg chg="add del mod">
          <ac:chgData name="Steve Barker" userId="66a72833-863a-4060-a629-af719dd32eaf" providerId="ADAL" clId="{2C644D7E-6624-41BA-8C96-65D26C2B8FF7}" dt="2025-01-22T11:42:58.594" v="1189" actId="478"/>
          <ac:spMkLst>
            <pc:docMk/>
            <pc:sldMk cId="2178511238" sldId="897"/>
            <ac:spMk id="6" creationId="{7F46813E-943C-D68F-92FD-A6E1B7D2B2CB}"/>
          </ac:spMkLst>
        </pc:spChg>
        <pc:spChg chg="add del mod">
          <ac:chgData name="Steve Barker" userId="66a72833-863a-4060-a629-af719dd32eaf" providerId="ADAL" clId="{2C644D7E-6624-41BA-8C96-65D26C2B8FF7}" dt="2025-01-22T11:44:14.003" v="1197" actId="478"/>
          <ac:spMkLst>
            <pc:docMk/>
            <pc:sldMk cId="2178511238" sldId="897"/>
            <ac:spMk id="11" creationId="{8809C86E-6712-8830-38E7-B670FA883788}"/>
          </ac:spMkLst>
        </pc:spChg>
        <pc:spChg chg="add mod">
          <ac:chgData name="Steve Barker" userId="66a72833-863a-4060-a629-af719dd32eaf" providerId="ADAL" clId="{2C644D7E-6624-41BA-8C96-65D26C2B8FF7}" dt="2025-01-22T11:44:52.340" v="1201" actId="14100"/>
          <ac:spMkLst>
            <pc:docMk/>
            <pc:sldMk cId="2178511238" sldId="897"/>
            <ac:spMk id="12" creationId="{D2020A92-5ECB-9242-D602-9D5A03FDD575}"/>
          </ac:spMkLst>
        </pc:spChg>
        <pc:spChg chg="add mod">
          <ac:chgData name="Steve Barker" userId="66a72833-863a-4060-a629-af719dd32eaf" providerId="ADAL" clId="{2C644D7E-6624-41BA-8C96-65D26C2B8FF7}" dt="2025-01-22T11:46:06.008" v="1217" actId="20577"/>
          <ac:spMkLst>
            <pc:docMk/>
            <pc:sldMk cId="2178511238" sldId="897"/>
            <ac:spMk id="13" creationId="{48053A15-5929-A5C9-8AFC-DEC33677461E}"/>
          </ac:spMkLst>
        </pc:spChg>
        <pc:picChg chg="add mod modCrop">
          <ac:chgData name="Steve Barker" userId="66a72833-863a-4060-a629-af719dd32eaf" providerId="ADAL" clId="{2C644D7E-6624-41BA-8C96-65D26C2B8FF7}" dt="2025-01-22T11:45:34.485" v="1204" actId="732"/>
          <ac:picMkLst>
            <pc:docMk/>
            <pc:sldMk cId="2178511238" sldId="897"/>
            <ac:picMk id="7" creationId="{364DFFE9-576D-9380-49AA-F5A8DD92C15B}"/>
          </ac:picMkLst>
        </pc:picChg>
      </pc:sldChg>
      <pc:sldChg chg="addSp delSp modSp mod modAnim modNotesTx">
        <pc:chgData name="Steve Barker" userId="66a72833-863a-4060-a629-af719dd32eaf" providerId="ADAL" clId="{2C644D7E-6624-41BA-8C96-65D26C2B8FF7}" dt="2025-01-22T12:25:39.509" v="1687" actId="1076"/>
        <pc:sldMkLst>
          <pc:docMk/>
          <pc:sldMk cId="845694573" sldId="898"/>
        </pc:sldMkLst>
        <pc:spChg chg="add mod">
          <ac:chgData name="Steve Barker" userId="66a72833-863a-4060-a629-af719dd32eaf" providerId="ADAL" clId="{2C644D7E-6624-41BA-8C96-65D26C2B8FF7}" dt="2025-01-22T12:05:28.011" v="1495" actId="14100"/>
          <ac:spMkLst>
            <pc:docMk/>
            <pc:sldMk cId="845694573" sldId="898"/>
            <ac:spMk id="2" creationId="{4E51FA96-DE3A-DB06-3C8D-C35B5812DE17}"/>
          </ac:spMkLst>
        </pc:spChg>
        <pc:spChg chg="add mod">
          <ac:chgData name="Steve Barker" userId="66a72833-863a-4060-a629-af719dd32eaf" providerId="ADAL" clId="{2C644D7E-6624-41BA-8C96-65D26C2B8FF7}" dt="2025-01-22T12:25:39.509" v="1687" actId="1076"/>
          <ac:spMkLst>
            <pc:docMk/>
            <pc:sldMk cId="845694573" sldId="898"/>
            <ac:spMk id="3" creationId="{2478610C-9382-B7DB-5711-63A929E22AF1}"/>
          </ac:spMkLst>
        </pc:spChg>
        <pc:spChg chg="mod">
          <ac:chgData name="Steve Barker" userId="66a72833-863a-4060-a629-af719dd32eaf" providerId="ADAL" clId="{2C644D7E-6624-41BA-8C96-65D26C2B8FF7}" dt="2025-01-22T12:04:02.412" v="1487" actId="1076"/>
          <ac:spMkLst>
            <pc:docMk/>
            <pc:sldMk cId="845694573" sldId="898"/>
            <ac:spMk id="4" creationId="{29D3FEBF-3CD8-4834-B28F-A391BAB883EF}"/>
          </ac:spMkLst>
        </pc:spChg>
        <pc:graphicFrameChg chg="del">
          <ac:chgData name="Steve Barker" userId="66a72833-863a-4060-a629-af719dd32eaf" providerId="ADAL" clId="{2C644D7E-6624-41BA-8C96-65D26C2B8FF7}" dt="2025-01-22T12:02:13.314" v="1363" actId="478"/>
          <ac:graphicFrameMkLst>
            <pc:docMk/>
            <pc:sldMk cId="845694573" sldId="898"/>
            <ac:graphicFrameMk id="5" creationId="{D825887C-5A42-B6C6-C1C6-B68B71C821B3}"/>
          </ac:graphicFrameMkLst>
        </pc:graphicFrameChg>
      </pc:sldChg>
      <pc:sldChg chg="addSp delSp modSp mod modNotesTx">
        <pc:chgData name="Steve Barker" userId="66a72833-863a-4060-a629-af719dd32eaf" providerId="ADAL" clId="{2C644D7E-6624-41BA-8C96-65D26C2B8FF7}" dt="2025-01-22T12:20:52.102" v="1616" actId="20577"/>
        <pc:sldMkLst>
          <pc:docMk/>
          <pc:sldMk cId="4006277575" sldId="904"/>
        </pc:sldMkLst>
        <pc:spChg chg="mod">
          <ac:chgData name="Steve Barker" userId="66a72833-863a-4060-a629-af719dd32eaf" providerId="ADAL" clId="{2C644D7E-6624-41BA-8C96-65D26C2B8FF7}" dt="2025-01-22T12:13:43.348" v="1518" actId="1076"/>
          <ac:spMkLst>
            <pc:docMk/>
            <pc:sldMk cId="4006277575" sldId="904"/>
            <ac:spMk id="4" creationId="{29D3FEBF-3CD8-4834-B28F-A391BAB883EF}"/>
          </ac:spMkLst>
        </pc:spChg>
        <pc:spChg chg="del mod">
          <ac:chgData name="Steve Barker" userId="66a72833-863a-4060-a629-af719dd32eaf" providerId="ADAL" clId="{2C644D7E-6624-41BA-8C96-65D26C2B8FF7}" dt="2025-01-22T12:13:03.871" v="1512" actId="478"/>
          <ac:spMkLst>
            <pc:docMk/>
            <pc:sldMk cId="4006277575" sldId="904"/>
            <ac:spMk id="5" creationId="{75E57DC4-A8E2-011A-6ABB-2EAD2B38A808}"/>
          </ac:spMkLst>
        </pc:spChg>
        <pc:picChg chg="add mod">
          <ac:chgData name="Steve Barker" userId="66a72833-863a-4060-a629-af719dd32eaf" providerId="ADAL" clId="{2C644D7E-6624-41BA-8C96-65D26C2B8FF7}" dt="2025-01-22T12:13:38.760" v="1517" actId="208"/>
          <ac:picMkLst>
            <pc:docMk/>
            <pc:sldMk cId="4006277575" sldId="904"/>
            <ac:picMk id="3" creationId="{9E76B206-C166-31B8-5D5D-5B81E21D9E0E}"/>
          </ac:picMkLst>
        </pc:picChg>
        <pc:cxnChg chg="del">
          <ac:chgData name="Steve Barker" userId="66a72833-863a-4060-a629-af719dd32eaf" providerId="ADAL" clId="{2C644D7E-6624-41BA-8C96-65D26C2B8FF7}" dt="2025-01-22T12:13:26.936" v="1514" actId="478"/>
          <ac:cxnSpMkLst>
            <pc:docMk/>
            <pc:sldMk cId="4006277575" sldId="904"/>
            <ac:cxnSpMk id="9" creationId="{00000000-0000-0000-0000-000000000000}"/>
          </ac:cxnSpMkLst>
        </pc:cxnChg>
      </pc:sldChg>
      <pc:sldChg chg="addSp delSp modSp mod">
        <pc:chgData name="Steve Barker" userId="66a72833-863a-4060-a629-af719dd32eaf" providerId="ADAL" clId="{2C644D7E-6624-41BA-8C96-65D26C2B8FF7}" dt="2025-01-22T11:15:17.879" v="659" actId="1076"/>
        <pc:sldMkLst>
          <pc:docMk/>
          <pc:sldMk cId="1820280409" sldId="910"/>
        </pc:sldMkLst>
        <pc:spChg chg="mod">
          <ac:chgData name="Steve Barker" userId="66a72833-863a-4060-a629-af719dd32eaf" providerId="ADAL" clId="{2C644D7E-6624-41BA-8C96-65D26C2B8FF7}" dt="2025-01-22T11:15:17.879" v="659" actId="1076"/>
          <ac:spMkLst>
            <pc:docMk/>
            <pc:sldMk cId="1820280409" sldId="910"/>
            <ac:spMk id="4" creationId="{29D3FEBF-3CD8-4834-B28F-A391BAB883EF}"/>
          </ac:spMkLst>
        </pc:spChg>
        <pc:picChg chg="del">
          <ac:chgData name="Steve Barker" userId="66a72833-863a-4060-a629-af719dd32eaf" providerId="ADAL" clId="{2C644D7E-6624-41BA-8C96-65D26C2B8FF7}" dt="2025-01-22T11:08:30.946" v="547" actId="478"/>
          <ac:picMkLst>
            <pc:docMk/>
            <pc:sldMk cId="1820280409" sldId="910"/>
            <ac:picMk id="2" creationId="{18D47BF4-3E24-E617-56C3-EADAF6CB88D6}"/>
          </ac:picMkLst>
        </pc:picChg>
        <pc:picChg chg="add mod">
          <ac:chgData name="Steve Barker" userId="66a72833-863a-4060-a629-af719dd32eaf" providerId="ADAL" clId="{2C644D7E-6624-41BA-8C96-65D26C2B8FF7}" dt="2025-01-22T11:10:20.955" v="580" actId="1076"/>
          <ac:picMkLst>
            <pc:docMk/>
            <pc:sldMk cId="1820280409" sldId="910"/>
            <ac:picMk id="3" creationId="{125F3DDA-BDDC-6A49-8793-60D04122C139}"/>
          </ac:picMkLst>
        </pc:picChg>
        <pc:picChg chg="add mod">
          <ac:chgData name="Steve Barker" userId="66a72833-863a-4060-a629-af719dd32eaf" providerId="ADAL" clId="{2C644D7E-6624-41BA-8C96-65D26C2B8FF7}" dt="2025-01-22T11:10:17.268" v="577" actId="14100"/>
          <ac:picMkLst>
            <pc:docMk/>
            <pc:sldMk cId="1820280409" sldId="910"/>
            <ac:picMk id="5" creationId="{8C47A99D-3544-18EB-AE1B-1DDA23B76F61}"/>
          </ac:picMkLst>
        </pc:picChg>
      </pc:sldChg>
      <pc:sldChg chg="addSp delSp modSp mod delAnim modNotesTx">
        <pc:chgData name="Steve Barker" userId="66a72833-863a-4060-a629-af719dd32eaf" providerId="ADAL" clId="{2C644D7E-6624-41BA-8C96-65D26C2B8FF7}" dt="2025-01-22T11:39:58.840" v="1180" actId="313"/>
        <pc:sldMkLst>
          <pc:docMk/>
          <pc:sldMk cId="1035866119" sldId="911"/>
        </pc:sldMkLst>
        <pc:spChg chg="del">
          <ac:chgData name="Steve Barker" userId="66a72833-863a-4060-a629-af719dd32eaf" providerId="ADAL" clId="{2C644D7E-6624-41BA-8C96-65D26C2B8FF7}" dt="2025-01-22T11:32:31.184" v="1002" actId="478"/>
          <ac:spMkLst>
            <pc:docMk/>
            <pc:sldMk cId="1035866119" sldId="911"/>
            <ac:spMk id="2" creationId="{580F912A-211B-C52F-0F9E-BDB2BB4D01B9}"/>
          </ac:spMkLst>
        </pc:spChg>
        <pc:spChg chg="add mod">
          <ac:chgData name="Steve Barker" userId="66a72833-863a-4060-a629-af719dd32eaf" providerId="ADAL" clId="{2C644D7E-6624-41BA-8C96-65D26C2B8FF7}" dt="2025-01-22T11:39:47.271" v="1179" actId="14100"/>
          <ac:spMkLst>
            <pc:docMk/>
            <pc:sldMk cId="1035866119" sldId="911"/>
            <ac:spMk id="3" creationId="{CD64A7D7-B7F1-6C02-DF2D-0B637AA3E37D}"/>
          </ac:spMkLst>
        </pc:spChg>
        <pc:spChg chg="mod">
          <ac:chgData name="Steve Barker" userId="66a72833-863a-4060-a629-af719dd32eaf" providerId="ADAL" clId="{2C644D7E-6624-41BA-8C96-65D26C2B8FF7}" dt="2025-01-22T11:33:44.988" v="1019" actId="20577"/>
          <ac:spMkLst>
            <pc:docMk/>
            <pc:sldMk cId="1035866119" sldId="911"/>
            <ac:spMk id="4" creationId="{29D3FEBF-3CD8-4834-B28F-A391BAB883EF}"/>
          </ac:spMkLst>
        </pc:spChg>
        <pc:spChg chg="del">
          <ac:chgData name="Steve Barker" userId="66a72833-863a-4060-a629-af719dd32eaf" providerId="ADAL" clId="{2C644D7E-6624-41BA-8C96-65D26C2B8FF7}" dt="2025-01-22T11:32:34.608" v="1003" actId="478"/>
          <ac:spMkLst>
            <pc:docMk/>
            <pc:sldMk cId="1035866119" sldId="911"/>
            <ac:spMk id="6" creationId="{04F1DE8D-EBF7-C680-D541-AEDA688152C8}"/>
          </ac:spMkLst>
        </pc:spChg>
      </pc:sldChg>
      <pc:sldChg chg="addSp delSp modSp mod modNotesTx">
        <pc:chgData name="Steve Barker" userId="66a72833-863a-4060-a629-af719dd32eaf" providerId="ADAL" clId="{2C644D7E-6624-41BA-8C96-65D26C2B8FF7}" dt="2025-01-22T11:49:55.415" v="1350" actId="12"/>
        <pc:sldMkLst>
          <pc:docMk/>
          <pc:sldMk cId="3451569648" sldId="912"/>
        </pc:sldMkLst>
        <pc:spChg chg="add mod">
          <ac:chgData name="Steve Barker" userId="66a72833-863a-4060-a629-af719dd32eaf" providerId="ADAL" clId="{2C644D7E-6624-41BA-8C96-65D26C2B8FF7}" dt="2025-01-22T11:47:24.367" v="1246" actId="207"/>
          <ac:spMkLst>
            <pc:docMk/>
            <pc:sldMk cId="3451569648" sldId="912"/>
            <ac:spMk id="2" creationId="{199F9FCC-3F5D-5985-134B-2E6E4280ACE9}"/>
          </ac:spMkLst>
        </pc:spChg>
        <pc:spChg chg="del">
          <ac:chgData name="Steve Barker" userId="66a72833-863a-4060-a629-af719dd32eaf" providerId="ADAL" clId="{2C644D7E-6624-41BA-8C96-65D26C2B8FF7}" dt="2025-01-22T11:46:59.247" v="1241" actId="478"/>
          <ac:spMkLst>
            <pc:docMk/>
            <pc:sldMk cId="3451569648" sldId="912"/>
            <ac:spMk id="3" creationId="{CAC3497A-923F-06D9-FC6A-A748235FF238}"/>
          </ac:spMkLst>
        </pc:spChg>
        <pc:spChg chg="del mod">
          <ac:chgData name="Steve Barker" userId="66a72833-863a-4060-a629-af719dd32eaf" providerId="ADAL" clId="{2C644D7E-6624-41BA-8C96-65D26C2B8FF7}" dt="2025-01-22T11:47:14.148" v="1244" actId="478"/>
          <ac:spMkLst>
            <pc:docMk/>
            <pc:sldMk cId="3451569648" sldId="912"/>
            <ac:spMk id="4" creationId="{29D3FEBF-3CD8-4834-B28F-A391BAB883EF}"/>
          </ac:spMkLst>
        </pc:spChg>
        <pc:spChg chg="add mod">
          <ac:chgData name="Steve Barker" userId="66a72833-863a-4060-a629-af719dd32eaf" providerId="ADAL" clId="{2C644D7E-6624-41BA-8C96-65D26C2B8FF7}" dt="2025-01-22T11:49:55.415" v="1350" actId="12"/>
          <ac:spMkLst>
            <pc:docMk/>
            <pc:sldMk cId="3451569648" sldId="912"/>
            <ac:spMk id="5" creationId="{14B513BA-78C4-E3F5-98C6-CE2FD4C96F99}"/>
          </ac:spMkLst>
        </pc:spChg>
        <pc:spChg chg="del">
          <ac:chgData name="Steve Barker" userId="66a72833-863a-4060-a629-af719dd32eaf" providerId="ADAL" clId="{2C644D7E-6624-41BA-8C96-65D26C2B8FF7}" dt="2025-01-22T11:47:27.728" v="1247" actId="478"/>
          <ac:spMkLst>
            <pc:docMk/>
            <pc:sldMk cId="3451569648" sldId="912"/>
            <ac:spMk id="7" creationId="{433511D2-BAE3-9EBE-11D4-593F80252A56}"/>
          </ac:spMkLst>
        </pc:spChg>
      </pc:sldChg>
      <pc:sldChg chg="addSp delSp modSp mod">
        <pc:chgData name="Steve Barker" userId="66a72833-863a-4060-a629-af719dd32eaf" providerId="ADAL" clId="{2C644D7E-6624-41BA-8C96-65D26C2B8FF7}" dt="2025-01-22T12:25:08.548" v="1685" actId="1076"/>
        <pc:sldMkLst>
          <pc:docMk/>
          <pc:sldMk cId="3665840761" sldId="913"/>
        </pc:sldMkLst>
        <pc:spChg chg="add mod">
          <ac:chgData name="Steve Barker" userId="66a72833-863a-4060-a629-af719dd32eaf" providerId="ADAL" clId="{2C644D7E-6624-41BA-8C96-65D26C2B8FF7}" dt="2025-01-22T12:25:08.548" v="1685" actId="1076"/>
          <ac:spMkLst>
            <pc:docMk/>
            <pc:sldMk cId="3665840761" sldId="913"/>
            <ac:spMk id="2" creationId="{CF1F70B6-E312-6A74-59AA-20C3DFBA390E}"/>
          </ac:spMkLst>
        </pc:spChg>
        <pc:spChg chg="mod">
          <ac:chgData name="Steve Barker" userId="66a72833-863a-4060-a629-af719dd32eaf" providerId="ADAL" clId="{2C644D7E-6624-41BA-8C96-65D26C2B8FF7}" dt="2025-01-22T11:51:05.165" v="1355" actId="2711"/>
          <ac:spMkLst>
            <pc:docMk/>
            <pc:sldMk cId="3665840761" sldId="913"/>
            <ac:spMk id="4" creationId="{29D3FEBF-3CD8-4834-B28F-A391BAB883EF}"/>
          </ac:spMkLst>
        </pc:spChg>
        <pc:picChg chg="del">
          <ac:chgData name="Steve Barker" userId="66a72833-863a-4060-a629-af719dd32eaf" providerId="ADAL" clId="{2C644D7E-6624-41BA-8C96-65D26C2B8FF7}" dt="2025-01-22T11:50:11.399" v="1351" actId="478"/>
          <ac:picMkLst>
            <pc:docMk/>
            <pc:sldMk cId="3665840761" sldId="913"/>
            <ac:picMk id="3" creationId="{BE8C4B78-C47C-BF1E-49B9-1E17D31D79DF}"/>
          </ac:picMkLst>
        </pc:picChg>
        <pc:cxnChg chg="del">
          <ac:chgData name="Steve Barker" userId="66a72833-863a-4060-a629-af719dd32eaf" providerId="ADAL" clId="{2C644D7E-6624-41BA-8C96-65D26C2B8FF7}" dt="2025-01-22T12:25:03.318" v="1684" actId="478"/>
          <ac:cxnSpMkLst>
            <pc:docMk/>
            <pc:sldMk cId="3665840761" sldId="913"/>
            <ac:cxnSpMk id="9" creationId="{00000000-0000-0000-0000-000000000000}"/>
          </ac:cxnSpMkLst>
        </pc:cxnChg>
      </pc:sldChg>
      <pc:sldChg chg="del">
        <pc:chgData name="Steve Barker" userId="66a72833-863a-4060-a629-af719dd32eaf" providerId="ADAL" clId="{2C644D7E-6624-41BA-8C96-65D26C2B8FF7}" dt="2025-01-22T12:21:52.167" v="1617" actId="47"/>
        <pc:sldMkLst>
          <pc:docMk/>
          <pc:sldMk cId="4080545312" sldId="914"/>
        </pc:sldMkLst>
      </pc:sldChg>
      <pc:sldChg chg="addSp delSp modSp mod modNotesTx">
        <pc:chgData name="Steve Barker" userId="66a72833-863a-4060-a629-af719dd32eaf" providerId="ADAL" clId="{2C644D7E-6624-41BA-8C96-65D26C2B8FF7}" dt="2025-01-22T11:15:37.907" v="662" actId="1076"/>
        <pc:sldMkLst>
          <pc:docMk/>
          <pc:sldMk cId="1674709501" sldId="915"/>
        </pc:sldMkLst>
        <pc:spChg chg="del">
          <ac:chgData name="Steve Barker" userId="66a72833-863a-4060-a629-af719dd32eaf" providerId="ADAL" clId="{2C644D7E-6624-41BA-8C96-65D26C2B8FF7}" dt="2025-01-22T11:10:49.066" v="581" actId="478"/>
          <ac:spMkLst>
            <pc:docMk/>
            <pc:sldMk cId="1674709501" sldId="915"/>
            <ac:spMk id="2" creationId="{24634060-B04F-E619-7FB6-0BB5CE3343B7}"/>
          </ac:spMkLst>
        </pc:spChg>
        <pc:spChg chg="mod">
          <ac:chgData name="Steve Barker" userId="66a72833-863a-4060-a629-af719dd32eaf" providerId="ADAL" clId="{2C644D7E-6624-41BA-8C96-65D26C2B8FF7}" dt="2025-01-22T11:15:26.847" v="660" actId="1076"/>
          <ac:spMkLst>
            <pc:docMk/>
            <pc:sldMk cId="1674709501" sldId="915"/>
            <ac:spMk id="4" creationId="{29D3FEBF-3CD8-4834-B28F-A391BAB883EF}"/>
          </ac:spMkLst>
        </pc:spChg>
        <pc:spChg chg="add del mod">
          <ac:chgData name="Steve Barker" userId="66a72833-863a-4060-a629-af719dd32eaf" providerId="ADAL" clId="{2C644D7E-6624-41BA-8C96-65D26C2B8FF7}" dt="2025-01-22T11:12:02.539" v="588" actId="478"/>
          <ac:spMkLst>
            <pc:docMk/>
            <pc:sldMk cId="1674709501" sldId="915"/>
            <ac:spMk id="5" creationId="{09BB7D6B-BF6A-6D5C-6B5A-E543985D669F}"/>
          </ac:spMkLst>
        </pc:spChg>
        <pc:spChg chg="add mod">
          <ac:chgData name="Steve Barker" userId="66a72833-863a-4060-a629-af719dd32eaf" providerId="ADAL" clId="{2C644D7E-6624-41BA-8C96-65D26C2B8FF7}" dt="2025-01-22T11:15:33.940" v="661" actId="1076"/>
          <ac:spMkLst>
            <pc:docMk/>
            <pc:sldMk cId="1674709501" sldId="915"/>
            <ac:spMk id="6" creationId="{1FCF09BF-D83C-F795-D58C-82BE07E29408}"/>
          </ac:spMkLst>
        </pc:spChg>
        <pc:picChg chg="add mod">
          <ac:chgData name="Steve Barker" userId="66a72833-863a-4060-a629-af719dd32eaf" providerId="ADAL" clId="{2C644D7E-6624-41BA-8C96-65D26C2B8FF7}" dt="2025-01-22T11:15:37.907" v="662" actId="1076"/>
          <ac:picMkLst>
            <pc:docMk/>
            <pc:sldMk cId="1674709501" sldId="915"/>
            <ac:picMk id="7" creationId="{E873EDCA-6F88-979D-C7B9-2015C09BAA2A}"/>
          </ac:picMkLst>
        </pc:picChg>
      </pc:sldChg>
      <pc:sldChg chg="addSp delSp modSp mod modNotesTx">
        <pc:chgData name="Steve Barker" userId="66a72833-863a-4060-a629-af719dd32eaf" providerId="ADAL" clId="{2C644D7E-6624-41BA-8C96-65D26C2B8FF7}" dt="2025-01-22T11:15:08.972" v="658" actId="1076"/>
        <pc:sldMkLst>
          <pc:docMk/>
          <pc:sldMk cId="4182172573" sldId="916"/>
        </pc:sldMkLst>
        <pc:spChg chg="add mod">
          <ac:chgData name="Steve Barker" userId="66a72833-863a-4060-a629-af719dd32eaf" providerId="ADAL" clId="{2C644D7E-6624-41BA-8C96-65D26C2B8FF7}" dt="2025-01-22T11:14:17.781" v="635" actId="114"/>
          <ac:spMkLst>
            <pc:docMk/>
            <pc:sldMk cId="4182172573" sldId="916"/>
            <ac:spMk id="3" creationId="{AF0180E8-1A59-D064-7238-80FA509763F2}"/>
          </ac:spMkLst>
        </pc:spChg>
        <pc:spChg chg="mod">
          <ac:chgData name="Steve Barker" userId="66a72833-863a-4060-a629-af719dd32eaf" providerId="ADAL" clId="{2C644D7E-6624-41BA-8C96-65D26C2B8FF7}" dt="2025-01-22T11:15:08.972" v="658" actId="1076"/>
          <ac:spMkLst>
            <pc:docMk/>
            <pc:sldMk cId="4182172573" sldId="916"/>
            <ac:spMk id="4" creationId="{29D3FEBF-3CD8-4834-B28F-A391BAB883EF}"/>
          </ac:spMkLst>
        </pc:spChg>
        <pc:picChg chg="add mod">
          <ac:chgData name="Steve Barker" userId="66a72833-863a-4060-a629-af719dd32eaf" providerId="ADAL" clId="{2C644D7E-6624-41BA-8C96-65D26C2B8FF7}" dt="2025-01-22T11:13:47.295" v="632" actId="208"/>
          <ac:picMkLst>
            <pc:docMk/>
            <pc:sldMk cId="4182172573" sldId="916"/>
            <ac:picMk id="2" creationId="{7A26C0E3-69A5-8379-6674-6F754187CD5B}"/>
          </ac:picMkLst>
        </pc:picChg>
        <pc:picChg chg="del">
          <ac:chgData name="Steve Barker" userId="66a72833-863a-4060-a629-af719dd32eaf" providerId="ADAL" clId="{2C644D7E-6624-41BA-8C96-65D26C2B8FF7}" dt="2025-01-22T11:13:15.024" v="628" actId="478"/>
          <ac:picMkLst>
            <pc:docMk/>
            <pc:sldMk cId="4182172573" sldId="916"/>
            <ac:picMk id="1026" creationId="{B9BE038B-FF10-7F02-58D5-0B42E7420418}"/>
          </ac:picMkLst>
        </pc:picChg>
      </pc:sldChg>
      <pc:sldChg chg="addSp delSp modSp mod modAnim modNotesTx">
        <pc:chgData name="Steve Barker" userId="66a72833-863a-4060-a629-af719dd32eaf" providerId="ADAL" clId="{2C644D7E-6624-41BA-8C96-65D26C2B8FF7}" dt="2025-01-22T11:18:39.488" v="681" actId="1076"/>
        <pc:sldMkLst>
          <pc:docMk/>
          <pc:sldMk cId="1596771981" sldId="917"/>
        </pc:sldMkLst>
        <pc:spChg chg="del">
          <ac:chgData name="Steve Barker" userId="66a72833-863a-4060-a629-af719dd32eaf" providerId="ADAL" clId="{2C644D7E-6624-41BA-8C96-65D26C2B8FF7}" dt="2025-01-22T11:16:19.653" v="676" actId="478"/>
          <ac:spMkLst>
            <pc:docMk/>
            <pc:sldMk cId="1596771981" sldId="917"/>
            <ac:spMk id="2" creationId="{1EFC41C4-08E4-6098-3CA5-318451E6819B}"/>
          </ac:spMkLst>
        </pc:spChg>
        <pc:spChg chg="add mod">
          <ac:chgData name="Steve Barker" userId="66a72833-863a-4060-a629-af719dd32eaf" providerId="ADAL" clId="{2C644D7E-6624-41BA-8C96-65D26C2B8FF7}" dt="2025-01-22T11:18:39.488" v="681" actId="1076"/>
          <ac:spMkLst>
            <pc:docMk/>
            <pc:sldMk cId="1596771981" sldId="917"/>
            <ac:spMk id="3" creationId="{1C54B61E-A39C-4973-DE74-C4F4C3D6BCAA}"/>
          </ac:spMkLst>
        </pc:spChg>
        <pc:spChg chg="mod">
          <ac:chgData name="Steve Barker" userId="66a72833-863a-4060-a629-af719dd32eaf" providerId="ADAL" clId="{2C644D7E-6624-41BA-8C96-65D26C2B8FF7}" dt="2025-01-22T11:16:13.129" v="675" actId="20577"/>
          <ac:spMkLst>
            <pc:docMk/>
            <pc:sldMk cId="1596771981" sldId="917"/>
            <ac:spMk id="4" creationId="{29D3FEBF-3CD8-4834-B28F-A391BAB883EF}"/>
          </ac:spMkLst>
        </pc:spChg>
      </pc:sldChg>
      <pc:sldChg chg="addSp delSp modSp mod modNotesTx">
        <pc:chgData name="Steve Barker" userId="66a72833-863a-4060-a629-af719dd32eaf" providerId="ADAL" clId="{2C644D7E-6624-41BA-8C96-65D26C2B8FF7}" dt="2025-01-22T11:32:18.318" v="1001" actId="1076"/>
        <pc:sldMkLst>
          <pc:docMk/>
          <pc:sldMk cId="757658761" sldId="918"/>
        </pc:sldMkLst>
        <pc:spChg chg="del">
          <ac:chgData name="Steve Barker" userId="66a72833-863a-4060-a629-af719dd32eaf" providerId="ADAL" clId="{2C644D7E-6624-41BA-8C96-65D26C2B8FF7}" dt="2025-01-22T11:21:18.737" v="702" actId="478"/>
          <ac:spMkLst>
            <pc:docMk/>
            <pc:sldMk cId="757658761" sldId="918"/>
            <ac:spMk id="2" creationId="{EA3D59CC-9872-3BC4-12C0-7B7C8D4DDF99}"/>
          </ac:spMkLst>
        </pc:spChg>
        <pc:spChg chg="add mod">
          <ac:chgData name="Steve Barker" userId="66a72833-863a-4060-a629-af719dd32eaf" providerId="ADAL" clId="{2C644D7E-6624-41BA-8C96-65D26C2B8FF7}" dt="2025-01-22T11:32:18.318" v="1001" actId="1076"/>
          <ac:spMkLst>
            <pc:docMk/>
            <pc:sldMk cId="757658761" sldId="918"/>
            <ac:spMk id="3" creationId="{FD3A014D-2F2D-4D46-2865-FA01FAA63C44}"/>
          </ac:spMkLst>
        </pc:spChg>
        <pc:spChg chg="mod">
          <ac:chgData name="Steve Barker" userId="66a72833-863a-4060-a629-af719dd32eaf" providerId="ADAL" clId="{2C644D7E-6624-41BA-8C96-65D26C2B8FF7}" dt="2025-01-22T11:32:13.933" v="1000" actId="1076"/>
          <ac:spMkLst>
            <pc:docMk/>
            <pc:sldMk cId="757658761" sldId="918"/>
            <ac:spMk id="4" creationId="{29D3FEBF-3CD8-4834-B28F-A391BAB883EF}"/>
          </ac:spMkLst>
        </pc:spChg>
        <pc:cxnChg chg="del">
          <ac:chgData name="Steve Barker" userId="66a72833-863a-4060-a629-af719dd32eaf" providerId="ADAL" clId="{2C644D7E-6624-41BA-8C96-65D26C2B8FF7}" dt="2025-01-22T11:31:19.319" v="991" actId="478"/>
          <ac:cxnSpMkLst>
            <pc:docMk/>
            <pc:sldMk cId="757658761" sldId="918"/>
            <ac:cxnSpMk id="9" creationId="{00000000-0000-0000-0000-000000000000}"/>
          </ac:cxnSpMkLst>
        </pc:cxnChg>
      </pc:sldChg>
      <pc:sldChg chg="addSp delSp modSp mod">
        <pc:chgData name="Steve Barker" userId="66a72833-863a-4060-a629-af719dd32eaf" providerId="ADAL" clId="{2C644D7E-6624-41BA-8C96-65D26C2B8FF7}" dt="2025-01-22T12:24:40.554" v="1682" actId="1076"/>
        <pc:sldMkLst>
          <pc:docMk/>
          <pc:sldMk cId="3111593400" sldId="919"/>
        </pc:sldMkLst>
        <pc:spChg chg="del">
          <ac:chgData name="Steve Barker" userId="66a72833-863a-4060-a629-af719dd32eaf" providerId="ADAL" clId="{2C644D7E-6624-41BA-8C96-65D26C2B8FF7}" dt="2025-01-22T12:22:44.423" v="1624" actId="478"/>
          <ac:spMkLst>
            <pc:docMk/>
            <pc:sldMk cId="3111593400" sldId="919"/>
            <ac:spMk id="2" creationId="{1478DDB8-6E37-4616-92C6-B1C0817E0B9F}"/>
          </ac:spMkLst>
        </pc:spChg>
        <pc:spChg chg="del">
          <ac:chgData name="Steve Barker" userId="66a72833-863a-4060-a629-af719dd32eaf" providerId="ADAL" clId="{2C644D7E-6624-41BA-8C96-65D26C2B8FF7}" dt="2025-01-22T12:22:06.458" v="1619" actId="478"/>
          <ac:spMkLst>
            <pc:docMk/>
            <pc:sldMk cId="3111593400" sldId="919"/>
            <ac:spMk id="3" creationId="{CB92338C-F539-827B-C6D5-BEE0D8F18808}"/>
          </ac:spMkLst>
        </pc:spChg>
        <pc:spChg chg="del">
          <ac:chgData name="Steve Barker" userId="66a72833-863a-4060-a629-af719dd32eaf" providerId="ADAL" clId="{2C644D7E-6624-41BA-8C96-65D26C2B8FF7}" dt="2025-01-22T12:22:31.122" v="1623" actId="478"/>
          <ac:spMkLst>
            <pc:docMk/>
            <pc:sldMk cId="3111593400" sldId="919"/>
            <ac:spMk id="4" creationId="{4B9EFAE7-254E-2E4C-F23E-EF3DD43D7D8C}"/>
          </ac:spMkLst>
        </pc:spChg>
        <pc:spChg chg="add mod">
          <ac:chgData name="Steve Barker" userId="66a72833-863a-4060-a629-af719dd32eaf" providerId="ADAL" clId="{2C644D7E-6624-41BA-8C96-65D26C2B8FF7}" dt="2025-01-22T12:23:03.763" v="1628" actId="1076"/>
          <ac:spMkLst>
            <pc:docMk/>
            <pc:sldMk cId="3111593400" sldId="919"/>
            <ac:spMk id="5" creationId="{202352F9-94F9-850F-BE79-A609E4D52F8F}"/>
          </ac:spMkLst>
        </pc:spChg>
        <pc:spChg chg="add del mod">
          <ac:chgData name="Steve Barker" userId="66a72833-863a-4060-a629-af719dd32eaf" providerId="ADAL" clId="{2C644D7E-6624-41BA-8C96-65D26C2B8FF7}" dt="2025-01-22T12:22:48.566" v="1625" actId="478"/>
          <ac:spMkLst>
            <pc:docMk/>
            <pc:sldMk cId="3111593400" sldId="919"/>
            <ac:spMk id="7" creationId="{3945A2E3-1B32-B402-9E01-8DBF70267D65}"/>
          </ac:spMkLst>
        </pc:spChg>
        <pc:spChg chg="add mod">
          <ac:chgData name="Steve Barker" userId="66a72833-863a-4060-a629-af719dd32eaf" providerId="ADAL" clId="{2C644D7E-6624-41BA-8C96-65D26C2B8FF7}" dt="2025-01-22T12:24:40.554" v="1682" actId="1076"/>
          <ac:spMkLst>
            <pc:docMk/>
            <pc:sldMk cId="3111593400" sldId="919"/>
            <ac:spMk id="10" creationId="{653CA565-08A1-2F9A-9BE7-DB48CA0B2F6D}"/>
          </ac:spMkLst>
        </pc:spChg>
        <pc:cxnChg chg="del">
          <ac:chgData name="Steve Barker" userId="66a72833-863a-4060-a629-af719dd32eaf" providerId="ADAL" clId="{2C644D7E-6624-41BA-8C96-65D26C2B8FF7}" dt="2025-01-22T12:22:59.171" v="1627" actId="478"/>
          <ac:cxnSpMkLst>
            <pc:docMk/>
            <pc:sldMk cId="3111593400" sldId="919"/>
            <ac:cxnSpMk id="9" creationId="{00000000-0000-0000-0000-000000000000}"/>
          </ac:cxnSpMkLst>
        </pc:cxnChg>
      </pc:sldChg>
      <pc:sldChg chg="addSp delSp modSp mod">
        <pc:chgData name="Steve Barker" userId="66a72833-863a-4060-a629-af719dd32eaf" providerId="ADAL" clId="{2C644D7E-6624-41BA-8C96-65D26C2B8FF7}" dt="2025-01-22T12:27:44.129" v="1733" actId="20577"/>
        <pc:sldMkLst>
          <pc:docMk/>
          <pc:sldMk cId="2613268927" sldId="920"/>
        </pc:sldMkLst>
        <pc:spChg chg="add mod">
          <ac:chgData name="Steve Barker" userId="66a72833-863a-4060-a629-af719dd32eaf" providerId="ADAL" clId="{2C644D7E-6624-41BA-8C96-65D26C2B8FF7}" dt="2025-01-22T12:27:44.129" v="1733" actId="20577"/>
          <ac:spMkLst>
            <pc:docMk/>
            <pc:sldMk cId="2613268927" sldId="920"/>
            <ac:spMk id="2" creationId="{B7F4A696-5A6A-581A-5726-9D0D0C094EA8}"/>
          </ac:spMkLst>
        </pc:spChg>
        <pc:spChg chg="mod">
          <ac:chgData name="Steve Barker" userId="66a72833-863a-4060-a629-af719dd32eaf" providerId="ADAL" clId="{2C644D7E-6624-41BA-8C96-65D26C2B8FF7}" dt="2025-01-22T12:26:24.049" v="1718" actId="20577"/>
          <ac:spMkLst>
            <pc:docMk/>
            <pc:sldMk cId="2613268927" sldId="920"/>
            <ac:spMk id="3" creationId="{CB92338C-F539-827B-C6D5-BEE0D8F18808}"/>
          </ac:spMkLst>
        </pc:spChg>
        <pc:spChg chg="del">
          <ac:chgData name="Steve Barker" userId="66a72833-863a-4060-a629-af719dd32eaf" providerId="ADAL" clId="{2C644D7E-6624-41BA-8C96-65D26C2B8FF7}" dt="2025-01-22T12:26:28.082" v="1719" actId="478"/>
          <ac:spMkLst>
            <pc:docMk/>
            <pc:sldMk cId="2613268927" sldId="920"/>
            <ac:spMk id="5" creationId="{F903F70D-9EBF-02BC-B1E4-81D37EFD8066}"/>
          </ac:spMkLst>
        </pc:spChg>
      </pc:sldChg>
      <pc:sldChg chg="addSp delSp modSp mod modAnim modNotesTx">
        <pc:chgData name="Steve Barker" userId="66a72833-863a-4060-a629-af719dd32eaf" providerId="ADAL" clId="{2C644D7E-6624-41BA-8C96-65D26C2B8FF7}" dt="2025-01-22T12:37:27.904" v="1902" actId="20577"/>
        <pc:sldMkLst>
          <pc:docMk/>
          <pc:sldMk cId="2570140892" sldId="921"/>
        </pc:sldMkLst>
        <pc:spChg chg="mod">
          <ac:chgData name="Steve Barker" userId="66a72833-863a-4060-a629-af719dd32eaf" providerId="ADAL" clId="{2C644D7E-6624-41BA-8C96-65D26C2B8FF7}" dt="2025-01-22T12:35:03.010" v="1754" actId="1076"/>
          <ac:spMkLst>
            <pc:docMk/>
            <pc:sldMk cId="2570140892" sldId="921"/>
            <ac:spMk id="3" creationId="{CB92338C-F539-827B-C6D5-BEE0D8F18808}"/>
          </ac:spMkLst>
        </pc:spChg>
        <pc:spChg chg="add mod">
          <ac:chgData name="Steve Barker" userId="66a72833-863a-4060-a629-af719dd32eaf" providerId="ADAL" clId="{2C644D7E-6624-41BA-8C96-65D26C2B8FF7}" dt="2025-01-22T12:36:35.833" v="1768" actId="20577"/>
          <ac:spMkLst>
            <pc:docMk/>
            <pc:sldMk cId="2570140892" sldId="921"/>
            <ac:spMk id="4" creationId="{79B5CFBC-2AF4-8050-5157-FBB4A0D3C5C1}"/>
          </ac:spMkLst>
        </pc:spChg>
        <pc:picChg chg="del">
          <ac:chgData name="Steve Barker" userId="66a72833-863a-4060-a629-af719dd32eaf" providerId="ADAL" clId="{2C644D7E-6624-41BA-8C96-65D26C2B8FF7}" dt="2025-01-22T12:27:54.568" v="1734" actId="478"/>
          <ac:picMkLst>
            <pc:docMk/>
            <pc:sldMk cId="2570140892" sldId="921"/>
            <ac:picMk id="5" creationId="{59D62F38-0EC6-E747-9441-480694E5C57B}"/>
          </ac:picMkLst>
        </pc:picChg>
      </pc:sldChg>
      <pc:sldChg chg="addSp delSp modSp mod modAnim modNotesTx">
        <pc:chgData name="Steve Barker" userId="66a72833-863a-4060-a629-af719dd32eaf" providerId="ADAL" clId="{2C644D7E-6624-41BA-8C96-65D26C2B8FF7}" dt="2025-01-22T12:39:32.181" v="2082" actId="20577"/>
        <pc:sldMkLst>
          <pc:docMk/>
          <pc:sldMk cId="4163980925" sldId="922"/>
        </pc:sldMkLst>
        <pc:spChg chg="mod">
          <ac:chgData name="Steve Barker" userId="66a72833-863a-4060-a629-af719dd32eaf" providerId="ADAL" clId="{2C644D7E-6624-41BA-8C96-65D26C2B8FF7}" dt="2025-01-22T12:38:31.475" v="1933" actId="20577"/>
          <ac:spMkLst>
            <pc:docMk/>
            <pc:sldMk cId="4163980925" sldId="922"/>
            <ac:spMk id="3" creationId="{CB92338C-F539-827B-C6D5-BEE0D8F18808}"/>
          </ac:spMkLst>
        </pc:spChg>
        <pc:spChg chg="del">
          <ac:chgData name="Steve Barker" userId="66a72833-863a-4060-a629-af719dd32eaf" providerId="ADAL" clId="{2C644D7E-6624-41BA-8C96-65D26C2B8FF7}" dt="2025-01-22T12:37:56.416" v="1903" actId="478"/>
          <ac:spMkLst>
            <pc:docMk/>
            <pc:sldMk cId="4163980925" sldId="922"/>
            <ac:spMk id="4" creationId="{0B495961-7507-6EA0-2BDB-C6D8B594C76A}"/>
          </ac:spMkLst>
        </pc:spChg>
        <pc:spChg chg="add mod">
          <ac:chgData name="Steve Barker" userId="66a72833-863a-4060-a629-af719dd32eaf" providerId="ADAL" clId="{2C644D7E-6624-41BA-8C96-65D26C2B8FF7}" dt="2025-01-22T12:39:32.181" v="2082" actId="20577"/>
          <ac:spMkLst>
            <pc:docMk/>
            <pc:sldMk cId="4163980925" sldId="922"/>
            <ac:spMk id="5" creationId="{4A690D82-0C8A-4C38-4F89-664C9BE33F1A}"/>
          </ac:spMkLst>
        </pc:spChg>
      </pc:sldChg>
      <pc:sldChg chg="modSp">
        <pc:chgData name="Steve Barker" userId="66a72833-863a-4060-a629-af719dd32eaf" providerId="ADAL" clId="{2C644D7E-6624-41BA-8C96-65D26C2B8FF7}" dt="2025-01-22T11:05:44.916" v="546"/>
        <pc:sldMkLst>
          <pc:docMk/>
          <pc:sldMk cId="1599681958" sldId="931"/>
        </pc:sldMkLst>
        <pc:graphicFrameChg chg="mod">
          <ac:chgData name="Steve Barker" userId="66a72833-863a-4060-a629-af719dd32eaf" providerId="ADAL" clId="{2C644D7E-6624-41BA-8C96-65D26C2B8FF7}" dt="2025-01-22T11:05:44.916" v="546"/>
          <ac:graphicFrameMkLst>
            <pc:docMk/>
            <pc:sldMk cId="1599681958" sldId="931"/>
            <ac:graphicFrameMk id="10" creationId="{DB485312-4623-430E-88EE-F8123BF6F03C}"/>
          </ac:graphicFrameMkLst>
        </pc:graphicFrameChg>
      </pc:sldChg>
      <pc:sldChg chg="addSp delSp modSp add mod">
        <pc:chgData name="Steve Barker" userId="66a72833-863a-4060-a629-af719dd32eaf" providerId="ADAL" clId="{2C644D7E-6624-41BA-8C96-65D26C2B8FF7}" dt="2025-01-22T12:43:47.241" v="2204" actId="20577"/>
        <pc:sldMkLst>
          <pc:docMk/>
          <pc:sldMk cId="216267664" sldId="932"/>
        </pc:sldMkLst>
        <pc:spChg chg="add mod">
          <ac:chgData name="Steve Barker" userId="66a72833-863a-4060-a629-af719dd32eaf" providerId="ADAL" clId="{2C644D7E-6624-41BA-8C96-65D26C2B8FF7}" dt="2025-01-22T12:43:47.241" v="2204" actId="20577"/>
          <ac:spMkLst>
            <pc:docMk/>
            <pc:sldMk cId="216267664" sldId="932"/>
            <ac:spMk id="2" creationId="{D125CFA1-C51B-2C04-A08D-882A3087CAE9}"/>
          </ac:spMkLst>
        </pc:spChg>
        <pc:spChg chg="mod">
          <ac:chgData name="Steve Barker" userId="66a72833-863a-4060-a629-af719dd32eaf" providerId="ADAL" clId="{2C644D7E-6624-41BA-8C96-65D26C2B8FF7}" dt="2025-01-22T12:42:30.538" v="2134" actId="20577"/>
          <ac:spMkLst>
            <pc:docMk/>
            <pc:sldMk cId="216267664" sldId="932"/>
            <ac:spMk id="4" creationId="{19B742DA-4D43-BB81-6AB9-562D20865894}"/>
          </ac:spMkLst>
        </pc:spChg>
        <pc:picChg chg="del">
          <ac:chgData name="Steve Barker" userId="66a72833-863a-4060-a629-af719dd32eaf" providerId="ADAL" clId="{2C644D7E-6624-41BA-8C96-65D26C2B8FF7}" dt="2025-01-22T12:42:20.289" v="2126" actId="478"/>
          <ac:picMkLst>
            <pc:docMk/>
            <pc:sldMk cId="216267664" sldId="932"/>
            <ac:picMk id="10" creationId="{B4FECD19-5D57-9560-A23E-C4215C41D497}"/>
          </ac:picMkLst>
        </pc:picChg>
      </pc:sldChg>
      <pc:sldChg chg="del">
        <pc:chgData name="Steve Barker" userId="66a72833-863a-4060-a629-af719dd32eaf" providerId="ADAL" clId="{2C644D7E-6624-41BA-8C96-65D26C2B8FF7}" dt="2025-01-22T11:04:51.453" v="504" actId="47"/>
        <pc:sldMkLst>
          <pc:docMk/>
          <pc:sldMk cId="3335596607" sldId="932"/>
        </pc:sldMkLst>
      </pc:sldChg>
      <pc:sldChg chg="addSp delSp modSp add mod ord">
        <pc:chgData name="Steve Barker" userId="66a72833-863a-4060-a629-af719dd32eaf" providerId="ADAL" clId="{2C644D7E-6624-41BA-8C96-65D26C2B8FF7}" dt="2025-01-22T12:51:26.533" v="2341"/>
        <pc:sldMkLst>
          <pc:docMk/>
          <pc:sldMk cId="2802285865" sldId="933"/>
        </pc:sldMkLst>
        <pc:spChg chg="del mod">
          <ac:chgData name="Steve Barker" userId="66a72833-863a-4060-a629-af719dd32eaf" providerId="ADAL" clId="{2C644D7E-6624-41BA-8C96-65D26C2B8FF7}" dt="2025-01-22T12:50:41.875" v="2331" actId="478"/>
          <ac:spMkLst>
            <pc:docMk/>
            <pc:sldMk cId="2802285865" sldId="933"/>
            <ac:spMk id="3" creationId="{97FA23A2-FC30-3F7C-EF17-4A8F91D43D25}"/>
          </ac:spMkLst>
        </pc:spChg>
        <pc:spChg chg="add mod">
          <ac:chgData name="Steve Barker" userId="66a72833-863a-4060-a629-af719dd32eaf" providerId="ADAL" clId="{2C644D7E-6624-41BA-8C96-65D26C2B8FF7}" dt="2025-01-22T12:44:42.755" v="2229" actId="2711"/>
          <ac:spMkLst>
            <pc:docMk/>
            <pc:sldMk cId="2802285865" sldId="933"/>
            <ac:spMk id="5" creationId="{DE02C7F5-9D76-7034-E56E-6D50FA8B07F2}"/>
          </ac:spMkLst>
        </pc:spChg>
        <pc:spChg chg="mod">
          <ac:chgData name="Steve Barker" userId="66a72833-863a-4060-a629-af719dd32eaf" providerId="ADAL" clId="{2C644D7E-6624-41BA-8C96-65D26C2B8FF7}" dt="2025-01-22T12:51:14.886" v="2339" actId="255"/>
          <ac:spMkLst>
            <pc:docMk/>
            <pc:sldMk cId="2802285865" sldId="933"/>
            <ac:spMk id="10" creationId="{AF211527-EBF9-2689-2694-3705FF5B032B}"/>
          </ac:spMkLst>
        </pc:spChg>
        <pc:picChg chg="del">
          <ac:chgData name="Steve Barker" userId="66a72833-863a-4060-a629-af719dd32eaf" providerId="ADAL" clId="{2C644D7E-6624-41BA-8C96-65D26C2B8FF7}" dt="2025-01-22T12:44:18.340" v="2206" actId="478"/>
          <ac:picMkLst>
            <pc:docMk/>
            <pc:sldMk cId="2802285865" sldId="933"/>
            <ac:picMk id="4" creationId="{E7A33001-EA05-7C56-7B86-8DEDEC58B25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85F0E-D4DF-47AC-BD17-040E646C96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DEE8AAA-ACA5-41B2-B216-482C78340DEE}">
      <dgm:prSet custT="1"/>
      <dgm:spPr>
        <a:xfrm>
          <a:off x="1248446" y="17799"/>
          <a:ext cx="7097637" cy="1182573"/>
        </a:xfrm>
        <a:prstGeom prst="rect">
          <a:avLst/>
        </a:prstGeom>
        <a:noFill/>
        <a:ln>
          <a:noFill/>
        </a:ln>
        <a:effectLst/>
      </dgm:spPr>
      <dgm:t>
        <a:bodyPr/>
        <a:lstStyle/>
        <a:p>
          <a:pPr>
            <a:buNone/>
          </a:pPr>
          <a:r>
            <a:rPr lang="en-GB" sz="2400" dirty="0">
              <a:solidFill>
                <a:schemeClr val="bg1"/>
              </a:solidFill>
              <a:latin typeface="Segoe UI" panose="020B0502040204020203" pitchFamily="34" charset="0"/>
              <a:cs typeface="Segoe UI" panose="020B0502040204020203" pitchFamily="34" charset="0"/>
            </a:rPr>
            <a:t>to explore the statutory role of maintained schools and academies in meeting the needs of pupils with SEND;</a:t>
          </a:r>
          <a:endParaRPr lang="en-US" sz="2400" dirty="0">
            <a:solidFill>
              <a:schemeClr val="bg1"/>
            </a:solidFill>
            <a:latin typeface="Segoe UI" panose="020B0502040204020203" pitchFamily="34" charset="0"/>
            <a:ea typeface="+mn-ea"/>
            <a:cs typeface="Segoe UI" panose="020B0502040204020203" pitchFamily="34" charset="0"/>
          </a:endParaRPr>
        </a:p>
      </dgm:t>
    </dgm:pt>
    <dgm:pt modelId="{E80126D4-4B57-4751-BE5C-59FBDE660560}" type="parTrans" cxnId="{FC5C58DC-0F9B-411F-9244-64EE6CCA56C5}">
      <dgm:prSet/>
      <dgm:spPr/>
      <dgm:t>
        <a:bodyPr/>
        <a:lstStyle/>
        <a:p>
          <a:endParaRPr lang="en-US"/>
        </a:p>
      </dgm:t>
    </dgm:pt>
    <dgm:pt modelId="{23DC961F-888B-47C9-A50E-6E5B583CD269}" type="sibTrans" cxnId="{FC5C58DC-0F9B-411F-9244-64EE6CCA56C5}">
      <dgm:prSet/>
      <dgm:spPr/>
      <dgm:t>
        <a:bodyPr/>
        <a:lstStyle/>
        <a:p>
          <a:endParaRPr lang="en-US"/>
        </a:p>
      </dgm:t>
    </dgm:pt>
    <dgm:pt modelId="{5D6F662D-A724-49C4-9084-6A940ACE0458}">
      <dgm:prSet custT="1"/>
      <dgm:spPr>
        <a:xfrm>
          <a:off x="1428474" y="1589799"/>
          <a:ext cx="6737581" cy="1221740"/>
        </a:xfrm>
        <a:prstGeom prst="rect">
          <a:avLst/>
        </a:prstGeom>
        <a:noFill/>
        <a:ln>
          <a:noFill/>
        </a:ln>
        <a:effectLst/>
      </dgm:spPr>
      <dgm:t>
        <a:bodyPr/>
        <a:lstStyle/>
        <a:p>
          <a:pPr>
            <a:buNone/>
          </a:pPr>
          <a:r>
            <a:rPr lang="en-GB" sz="2400" dirty="0">
              <a:solidFill>
                <a:schemeClr val="bg2"/>
              </a:solidFill>
              <a:latin typeface="Segoe UI" panose="020B0502040204020203" pitchFamily="34" charset="0"/>
              <a:ea typeface="+mn-ea"/>
              <a:cs typeface="Segoe UI" panose="020B0502040204020203" pitchFamily="34" charset="0"/>
            </a:rPr>
            <a:t>to clarify how governors' and trustees’ monitoring should inform their effective strategic overview;</a:t>
          </a:r>
          <a:endParaRPr lang="en-US" sz="2400" dirty="0">
            <a:solidFill>
              <a:schemeClr val="bg2"/>
            </a:solidFill>
            <a:latin typeface="Segoe UI" panose="020B0502040204020203" pitchFamily="34" charset="0"/>
            <a:ea typeface="+mn-ea"/>
            <a:cs typeface="Segoe UI" panose="020B0502040204020203" pitchFamily="34" charset="0"/>
          </a:endParaRPr>
        </a:p>
      </dgm:t>
    </dgm:pt>
    <dgm:pt modelId="{BFBCC2B1-B431-4512-BABE-54BC2CA9DD1A}" type="parTrans" cxnId="{9C69E391-8924-46FB-989D-DD84BE5FF0FF}">
      <dgm:prSet/>
      <dgm:spPr/>
      <dgm:t>
        <a:bodyPr/>
        <a:lstStyle/>
        <a:p>
          <a:endParaRPr lang="en-US"/>
        </a:p>
      </dgm:t>
    </dgm:pt>
    <dgm:pt modelId="{B56FBAC4-B366-408F-8828-1ED47C3066E1}" type="sibTrans" cxnId="{9C69E391-8924-46FB-989D-DD84BE5FF0FF}">
      <dgm:prSet/>
      <dgm:spPr/>
      <dgm:t>
        <a:bodyPr/>
        <a:lstStyle/>
        <a:p>
          <a:endParaRPr lang="en-US"/>
        </a:p>
      </dgm:t>
    </dgm:pt>
    <dgm:pt modelId="{9EEAB232-461B-4440-B93C-947A9D784006}">
      <dgm:prSet custT="1"/>
      <dgm:spPr>
        <a:xfrm>
          <a:off x="1561070" y="3171511"/>
          <a:ext cx="6472390" cy="1221740"/>
        </a:xfrm>
        <a:prstGeom prst="rect">
          <a:avLst/>
        </a:prstGeom>
        <a:solidFill>
          <a:schemeClr val="accent6"/>
        </a:solidFill>
        <a:ln>
          <a:noFill/>
        </a:ln>
        <a:effectLst/>
      </dgm:spPr>
      <dgm:t>
        <a:bodyPr/>
        <a:lstStyle/>
        <a:p>
          <a:pPr>
            <a:buNone/>
          </a:pPr>
          <a:r>
            <a:rPr lang="en-GB" sz="2400" dirty="0">
              <a:solidFill>
                <a:schemeClr val="tx1">
                  <a:lumMod val="65000"/>
                  <a:lumOff val="35000"/>
                </a:schemeClr>
              </a:solidFill>
              <a:latin typeface="Segoe UI" panose="020B0502040204020203" pitchFamily="34" charset="0"/>
              <a:ea typeface="+mn-ea"/>
              <a:cs typeface="Segoe UI" panose="020B0502040204020203" pitchFamily="34" charset="0"/>
            </a:rPr>
            <a:t>to outline what governance should monitor and best practice tips on how to ensure SEND pupils needs are being met. </a:t>
          </a:r>
          <a:endParaRPr lang="en-US" sz="2400" dirty="0">
            <a:solidFill>
              <a:schemeClr val="tx1">
                <a:lumMod val="65000"/>
                <a:lumOff val="35000"/>
              </a:schemeClr>
            </a:solidFill>
            <a:latin typeface="Segoe UI" panose="020B0502040204020203" pitchFamily="34" charset="0"/>
            <a:ea typeface="+mn-ea"/>
            <a:cs typeface="Segoe UI" panose="020B0502040204020203" pitchFamily="34" charset="0"/>
          </a:endParaRPr>
        </a:p>
      </dgm:t>
    </dgm:pt>
    <dgm:pt modelId="{D9C04BD9-6671-46A6-9333-056C0242C30B}" type="parTrans" cxnId="{C35A18B8-86D2-442F-9EB6-0F7CB0E70C85}">
      <dgm:prSet/>
      <dgm:spPr/>
      <dgm:t>
        <a:bodyPr/>
        <a:lstStyle/>
        <a:p>
          <a:endParaRPr lang="en-US"/>
        </a:p>
      </dgm:t>
    </dgm:pt>
    <dgm:pt modelId="{312916DA-1C48-43AD-905E-B22C4EE4FDB5}" type="sibTrans" cxnId="{C35A18B8-86D2-442F-9EB6-0F7CB0E70C85}">
      <dgm:prSet/>
      <dgm:spPr/>
      <dgm:t>
        <a:bodyPr/>
        <a:lstStyle/>
        <a:p>
          <a:endParaRPr lang="en-US"/>
        </a:p>
      </dgm:t>
    </dgm:pt>
    <dgm:pt modelId="{68104398-2C32-44CD-B886-DBE5F59572A0}" type="pres">
      <dgm:prSet presAssocID="{EBE85F0E-D4DF-47AC-BD17-040E646C9629}" presName="root" presStyleCnt="0">
        <dgm:presLayoutVars>
          <dgm:dir/>
          <dgm:resizeHandles val="exact"/>
        </dgm:presLayoutVars>
      </dgm:prSet>
      <dgm:spPr/>
    </dgm:pt>
    <dgm:pt modelId="{03D59320-458F-48BA-A5D7-323BF9B51715}" type="pres">
      <dgm:prSet presAssocID="{8DEE8AAA-ACA5-41B2-B216-482C78340DEE}" presName="compNode" presStyleCnt="0"/>
      <dgm:spPr/>
    </dgm:pt>
    <dgm:pt modelId="{333240C0-6B35-41C0-8203-5F8F6A16EE25}" type="pres">
      <dgm:prSet presAssocID="{8DEE8AAA-ACA5-41B2-B216-482C78340DEE}" presName="bgRect" presStyleLbl="bgShp" presStyleIdx="0" presStyleCnt="3" custLinFactNeighborX="591" custLinFactNeighborY="5456"/>
      <dgm:spPr>
        <a:xfrm>
          <a:off x="0" y="45732"/>
          <a:ext cx="8295658" cy="1280433"/>
        </a:xfrm>
        <a:prstGeom prst="roundRect">
          <a:avLst>
            <a:gd name="adj" fmla="val 10000"/>
          </a:avLst>
        </a:prstGeom>
        <a:solidFill>
          <a:schemeClr val="accent5"/>
        </a:solidFill>
        <a:ln>
          <a:noFill/>
        </a:ln>
        <a:effectLst/>
      </dgm:spPr>
    </dgm:pt>
    <dgm:pt modelId="{C122CEE3-2F2D-49A7-A421-E2A13CB62EBD}" type="pres">
      <dgm:prSet presAssocID="{8DEE8AAA-ACA5-41B2-B216-482C78340DEE}" presName="iconRect" presStyleLbl="node1" presStyleIdx="0" presStyleCnt="3"/>
      <dgm:spPr>
        <a:xfrm>
          <a:off x="336905" y="296185"/>
          <a:ext cx="704238" cy="7042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Head with Gears"/>
        </a:ext>
      </dgm:extLst>
    </dgm:pt>
    <dgm:pt modelId="{92F0E240-39E8-4450-AAD0-024FE7C51625}" type="pres">
      <dgm:prSet presAssocID="{8DEE8AAA-ACA5-41B2-B216-482C78340DEE}" presName="spaceRect" presStyleCnt="0"/>
      <dgm:spPr/>
    </dgm:pt>
    <dgm:pt modelId="{CD889392-1F53-4D36-8E42-072056307119}" type="pres">
      <dgm:prSet presAssocID="{8DEE8AAA-ACA5-41B2-B216-482C78340DEE}" presName="parTx" presStyleLbl="revTx" presStyleIdx="0" presStyleCnt="3" custScaleX="105344" custScaleY="98384" custLinFactNeighborX="16" custLinFactNeighborY="71904">
        <dgm:presLayoutVars>
          <dgm:chMax val="0"/>
          <dgm:chPref val="0"/>
        </dgm:presLayoutVars>
      </dgm:prSet>
      <dgm:spPr/>
    </dgm:pt>
    <dgm:pt modelId="{75D820EC-C2FE-47C6-98C5-6F9092BB5DCD}" type="pres">
      <dgm:prSet presAssocID="{23DC961F-888B-47C9-A50E-6E5B583CD269}" presName="sibTrans" presStyleCnt="0"/>
      <dgm:spPr/>
    </dgm:pt>
    <dgm:pt modelId="{B5EF4809-45E2-406D-B060-54E4335309E5}" type="pres">
      <dgm:prSet presAssocID="{5D6F662D-A724-49C4-9084-6A940ACE0458}" presName="compNode" presStyleCnt="0"/>
      <dgm:spPr/>
    </dgm:pt>
    <dgm:pt modelId="{DCE75316-9ED4-4C69-85B2-A38D231E45C1}" type="pres">
      <dgm:prSet presAssocID="{5D6F662D-A724-49C4-9084-6A940ACE0458}" presName="bgRect" presStyleLbl="bgShp" presStyleIdx="1" presStyleCnt="3" custLinFactNeighborX="686"/>
      <dgm:spPr>
        <a:xfrm>
          <a:off x="-50425" y="1589799"/>
          <a:ext cx="8295658" cy="1280433"/>
        </a:xfrm>
        <a:prstGeom prst="roundRect">
          <a:avLst>
            <a:gd name="adj" fmla="val 10000"/>
          </a:avLst>
        </a:prstGeom>
        <a:solidFill>
          <a:schemeClr val="accent3"/>
        </a:solidFill>
        <a:ln>
          <a:noFill/>
        </a:ln>
        <a:effectLst/>
      </dgm:spPr>
    </dgm:pt>
    <dgm:pt modelId="{E2F61F0D-07AF-45A7-8A84-C5DF752B5FF2}" type="pres">
      <dgm:prSet presAssocID="{5D6F662D-A724-49C4-9084-6A940ACE0458}" presName="iconRect" presStyleLbl="node1" presStyleIdx="1" presStyleCnt="3"/>
      <dgm:spPr>
        <a:xfrm>
          <a:off x="336905" y="1877896"/>
          <a:ext cx="704238" cy="7042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Classroom"/>
        </a:ext>
      </dgm:extLst>
    </dgm:pt>
    <dgm:pt modelId="{3555802C-5727-48DC-88DA-8EFFDD5CB710}" type="pres">
      <dgm:prSet presAssocID="{5D6F662D-A724-49C4-9084-6A940ACE0458}" presName="spaceRect" presStyleCnt="0"/>
      <dgm:spPr/>
    </dgm:pt>
    <dgm:pt modelId="{1F4C5545-35A9-4C88-851C-8CAF53A5FD95}" type="pres">
      <dgm:prSet presAssocID="{5D6F662D-A724-49C4-9084-6A940ACE0458}" presName="parTx" presStyleLbl="revTx" presStyleIdx="1" presStyleCnt="3" custScaleX="103691" custLinFactNeighborX="168" custLinFactNeighborY="38554">
        <dgm:presLayoutVars>
          <dgm:chMax val="0"/>
          <dgm:chPref val="0"/>
        </dgm:presLayoutVars>
      </dgm:prSet>
      <dgm:spPr/>
    </dgm:pt>
    <dgm:pt modelId="{3C8CB317-7580-4427-97C4-C09B16493682}" type="pres">
      <dgm:prSet presAssocID="{B56FBAC4-B366-408F-8828-1ED47C3066E1}" presName="sibTrans" presStyleCnt="0"/>
      <dgm:spPr/>
    </dgm:pt>
    <dgm:pt modelId="{E1020C8F-EB7E-4A1A-9511-EACD19F0968B}" type="pres">
      <dgm:prSet presAssocID="{9EEAB232-461B-4440-B93C-947A9D784006}" presName="compNode" presStyleCnt="0"/>
      <dgm:spPr/>
    </dgm:pt>
    <dgm:pt modelId="{9CBA8E9D-06B2-4406-9426-FDF43FE6B209}" type="pres">
      <dgm:prSet presAssocID="{9EEAB232-461B-4440-B93C-947A9D784006}" presName="bgRect" presStyleLbl="bgShp" presStyleIdx="2" presStyleCnt="3"/>
      <dgm:spPr>
        <a:xfrm>
          <a:off x="-50425" y="3171511"/>
          <a:ext cx="8295658" cy="1280433"/>
        </a:xfrm>
        <a:prstGeom prst="roundRect">
          <a:avLst>
            <a:gd name="adj" fmla="val 10000"/>
          </a:avLst>
        </a:prstGeom>
        <a:solidFill>
          <a:schemeClr val="accent6"/>
        </a:solidFill>
        <a:ln>
          <a:noFill/>
        </a:ln>
        <a:effectLst/>
      </dgm:spPr>
    </dgm:pt>
    <dgm:pt modelId="{2F3AB696-B550-4DE2-B934-71C01C4B8D20}" type="pres">
      <dgm:prSet presAssocID="{9EEAB232-461B-4440-B93C-947A9D784006}" presName="iconRect" presStyleLbl="node1" presStyleIdx="2" presStyleCnt="3"/>
      <dgm:spPr>
        <a:xfrm>
          <a:off x="336905" y="3459608"/>
          <a:ext cx="704238" cy="7042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Presentation with Checklist"/>
        </a:ext>
      </dgm:extLst>
    </dgm:pt>
    <dgm:pt modelId="{272F1345-53E0-41D5-82A2-E2A651832753}" type="pres">
      <dgm:prSet presAssocID="{9EEAB232-461B-4440-B93C-947A9D784006}" presName="spaceRect" presStyleCnt="0"/>
      <dgm:spPr/>
    </dgm:pt>
    <dgm:pt modelId="{BCA20CF9-A798-4F55-9AE1-7573CEC4409B}" type="pres">
      <dgm:prSet presAssocID="{9EEAB232-461B-4440-B93C-947A9D784006}" presName="parTx" presStyleLbl="revTx" presStyleIdx="2" presStyleCnt="3" custScaleX="102706" custScaleY="81898" custLinFactNeighborX="-767" custLinFactNeighborY="63656">
        <dgm:presLayoutVars>
          <dgm:chMax val="0"/>
          <dgm:chPref val="0"/>
        </dgm:presLayoutVars>
      </dgm:prSet>
      <dgm:spPr/>
    </dgm:pt>
  </dgm:ptLst>
  <dgm:cxnLst>
    <dgm:cxn modelId="{1AE88306-9195-4348-8BA0-BEC309765495}" type="presOf" srcId="{5D6F662D-A724-49C4-9084-6A940ACE0458}" destId="{1F4C5545-35A9-4C88-851C-8CAF53A5FD95}" srcOrd="0" destOrd="0" presId="urn:microsoft.com/office/officeart/2018/2/layout/IconVerticalSolidList"/>
    <dgm:cxn modelId="{182A1F31-2BED-454F-BCA0-2599EBE4C648}" type="presOf" srcId="{9EEAB232-461B-4440-B93C-947A9D784006}" destId="{BCA20CF9-A798-4F55-9AE1-7573CEC4409B}" srcOrd="0" destOrd="0" presId="urn:microsoft.com/office/officeart/2018/2/layout/IconVerticalSolidList"/>
    <dgm:cxn modelId="{9C69E391-8924-46FB-989D-DD84BE5FF0FF}" srcId="{EBE85F0E-D4DF-47AC-BD17-040E646C9629}" destId="{5D6F662D-A724-49C4-9084-6A940ACE0458}" srcOrd="1" destOrd="0" parTransId="{BFBCC2B1-B431-4512-BABE-54BC2CA9DD1A}" sibTransId="{B56FBAC4-B366-408F-8828-1ED47C3066E1}"/>
    <dgm:cxn modelId="{D8E18FA4-E612-456C-B800-0DDEA0FE785E}" type="presOf" srcId="{EBE85F0E-D4DF-47AC-BD17-040E646C9629}" destId="{68104398-2C32-44CD-B886-DBE5F59572A0}" srcOrd="0" destOrd="0" presId="urn:microsoft.com/office/officeart/2018/2/layout/IconVerticalSolidList"/>
    <dgm:cxn modelId="{C35A18B8-86D2-442F-9EB6-0F7CB0E70C85}" srcId="{EBE85F0E-D4DF-47AC-BD17-040E646C9629}" destId="{9EEAB232-461B-4440-B93C-947A9D784006}" srcOrd="2" destOrd="0" parTransId="{D9C04BD9-6671-46A6-9333-056C0242C30B}" sibTransId="{312916DA-1C48-43AD-905E-B22C4EE4FDB5}"/>
    <dgm:cxn modelId="{289134D5-4169-4BF5-8881-CC621D10D7B1}" type="presOf" srcId="{8DEE8AAA-ACA5-41B2-B216-482C78340DEE}" destId="{CD889392-1F53-4D36-8E42-072056307119}" srcOrd="0" destOrd="0" presId="urn:microsoft.com/office/officeart/2018/2/layout/IconVerticalSolidList"/>
    <dgm:cxn modelId="{FC5C58DC-0F9B-411F-9244-64EE6CCA56C5}" srcId="{EBE85F0E-D4DF-47AC-BD17-040E646C9629}" destId="{8DEE8AAA-ACA5-41B2-B216-482C78340DEE}" srcOrd="0" destOrd="0" parTransId="{E80126D4-4B57-4751-BE5C-59FBDE660560}" sibTransId="{23DC961F-888B-47C9-A50E-6E5B583CD269}"/>
    <dgm:cxn modelId="{5C0C6397-FD0B-4D95-A53F-478B95E9514E}" type="presParOf" srcId="{68104398-2C32-44CD-B886-DBE5F59572A0}" destId="{03D59320-458F-48BA-A5D7-323BF9B51715}" srcOrd="0" destOrd="0" presId="urn:microsoft.com/office/officeart/2018/2/layout/IconVerticalSolidList"/>
    <dgm:cxn modelId="{FB01429C-7C3E-4F3F-A670-8F0848E0FD50}" type="presParOf" srcId="{03D59320-458F-48BA-A5D7-323BF9B51715}" destId="{333240C0-6B35-41C0-8203-5F8F6A16EE25}" srcOrd="0" destOrd="0" presId="urn:microsoft.com/office/officeart/2018/2/layout/IconVerticalSolidList"/>
    <dgm:cxn modelId="{E044559C-132F-43F7-9826-8DB377103A47}" type="presParOf" srcId="{03D59320-458F-48BA-A5D7-323BF9B51715}" destId="{C122CEE3-2F2D-49A7-A421-E2A13CB62EBD}" srcOrd="1" destOrd="0" presId="urn:microsoft.com/office/officeart/2018/2/layout/IconVerticalSolidList"/>
    <dgm:cxn modelId="{2F952A63-7A23-4E0E-A255-350E61E1D6FC}" type="presParOf" srcId="{03D59320-458F-48BA-A5D7-323BF9B51715}" destId="{92F0E240-39E8-4450-AAD0-024FE7C51625}" srcOrd="2" destOrd="0" presId="urn:microsoft.com/office/officeart/2018/2/layout/IconVerticalSolidList"/>
    <dgm:cxn modelId="{085B072A-6700-4CB9-B503-25544C9C8987}" type="presParOf" srcId="{03D59320-458F-48BA-A5D7-323BF9B51715}" destId="{CD889392-1F53-4D36-8E42-072056307119}" srcOrd="3" destOrd="0" presId="urn:microsoft.com/office/officeart/2018/2/layout/IconVerticalSolidList"/>
    <dgm:cxn modelId="{B98F5748-5434-4897-925D-E95959879001}" type="presParOf" srcId="{68104398-2C32-44CD-B886-DBE5F59572A0}" destId="{75D820EC-C2FE-47C6-98C5-6F9092BB5DCD}" srcOrd="1" destOrd="0" presId="urn:microsoft.com/office/officeart/2018/2/layout/IconVerticalSolidList"/>
    <dgm:cxn modelId="{9B5732CC-279A-47A9-8E70-A131031A50BD}" type="presParOf" srcId="{68104398-2C32-44CD-B886-DBE5F59572A0}" destId="{B5EF4809-45E2-406D-B060-54E4335309E5}" srcOrd="2" destOrd="0" presId="urn:microsoft.com/office/officeart/2018/2/layout/IconVerticalSolidList"/>
    <dgm:cxn modelId="{DAEA3A55-C3A0-4F42-AE53-FE66F4323D35}" type="presParOf" srcId="{B5EF4809-45E2-406D-B060-54E4335309E5}" destId="{DCE75316-9ED4-4C69-85B2-A38D231E45C1}" srcOrd="0" destOrd="0" presId="urn:microsoft.com/office/officeart/2018/2/layout/IconVerticalSolidList"/>
    <dgm:cxn modelId="{3EF5BEBB-EDC9-4C1B-B75B-09FF1B270F4E}" type="presParOf" srcId="{B5EF4809-45E2-406D-B060-54E4335309E5}" destId="{E2F61F0D-07AF-45A7-8A84-C5DF752B5FF2}" srcOrd="1" destOrd="0" presId="urn:microsoft.com/office/officeart/2018/2/layout/IconVerticalSolidList"/>
    <dgm:cxn modelId="{CD9A792D-AD3F-4EFF-B81B-FEB5FE4A75CA}" type="presParOf" srcId="{B5EF4809-45E2-406D-B060-54E4335309E5}" destId="{3555802C-5727-48DC-88DA-8EFFDD5CB710}" srcOrd="2" destOrd="0" presId="urn:microsoft.com/office/officeart/2018/2/layout/IconVerticalSolidList"/>
    <dgm:cxn modelId="{2D21CC60-E72B-4F40-802D-66D6A91B88CB}" type="presParOf" srcId="{B5EF4809-45E2-406D-B060-54E4335309E5}" destId="{1F4C5545-35A9-4C88-851C-8CAF53A5FD95}" srcOrd="3" destOrd="0" presId="urn:microsoft.com/office/officeart/2018/2/layout/IconVerticalSolidList"/>
    <dgm:cxn modelId="{5AEA2470-3FD6-4EBF-BE27-E3AAEA2BCC82}" type="presParOf" srcId="{68104398-2C32-44CD-B886-DBE5F59572A0}" destId="{3C8CB317-7580-4427-97C4-C09B16493682}" srcOrd="3" destOrd="0" presId="urn:microsoft.com/office/officeart/2018/2/layout/IconVerticalSolidList"/>
    <dgm:cxn modelId="{2F7069B8-F5F1-47AE-B42C-A0FAF22E3EAF}" type="presParOf" srcId="{68104398-2C32-44CD-B886-DBE5F59572A0}" destId="{E1020C8F-EB7E-4A1A-9511-EACD19F0968B}" srcOrd="4" destOrd="0" presId="urn:microsoft.com/office/officeart/2018/2/layout/IconVerticalSolidList"/>
    <dgm:cxn modelId="{73BFB490-0B5D-4699-A458-8520C2022FFF}" type="presParOf" srcId="{E1020C8F-EB7E-4A1A-9511-EACD19F0968B}" destId="{9CBA8E9D-06B2-4406-9426-FDF43FE6B209}" srcOrd="0" destOrd="0" presId="urn:microsoft.com/office/officeart/2018/2/layout/IconVerticalSolidList"/>
    <dgm:cxn modelId="{B530C04D-E1E5-4066-AAA7-27901CF9D6F5}" type="presParOf" srcId="{E1020C8F-EB7E-4A1A-9511-EACD19F0968B}" destId="{2F3AB696-B550-4DE2-B934-71C01C4B8D20}" srcOrd="1" destOrd="0" presId="urn:microsoft.com/office/officeart/2018/2/layout/IconVerticalSolidList"/>
    <dgm:cxn modelId="{F6225588-DAF8-44F9-96E5-7DD8A33BAED7}" type="presParOf" srcId="{E1020C8F-EB7E-4A1A-9511-EACD19F0968B}" destId="{272F1345-53E0-41D5-82A2-E2A651832753}" srcOrd="2" destOrd="0" presId="urn:microsoft.com/office/officeart/2018/2/layout/IconVerticalSolidList"/>
    <dgm:cxn modelId="{3A720FFA-C1B1-4077-AA02-0D39110D5231}" type="presParOf" srcId="{E1020C8F-EB7E-4A1A-9511-EACD19F0968B}" destId="{BCA20CF9-A798-4F55-9AE1-7573CEC4409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240C0-6B35-41C0-8203-5F8F6A16EE25}">
      <dsp:nvSpPr>
        <dsp:cNvPr id="0" name=""/>
        <dsp:cNvSpPr/>
      </dsp:nvSpPr>
      <dsp:spPr>
        <a:xfrm>
          <a:off x="0" y="77947"/>
          <a:ext cx="8295658" cy="1280433"/>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C122CEE3-2F2D-49A7-A421-E2A13CB62EBD}">
      <dsp:nvSpPr>
        <dsp:cNvPr id="0" name=""/>
        <dsp:cNvSpPr/>
      </dsp:nvSpPr>
      <dsp:spPr>
        <a:xfrm>
          <a:off x="349448" y="296185"/>
          <a:ext cx="704238" cy="7042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889392-1F53-4D36-8E42-072056307119}">
      <dsp:nvSpPr>
        <dsp:cNvPr id="0" name=""/>
        <dsp:cNvSpPr/>
      </dsp:nvSpPr>
      <dsp:spPr>
        <a:xfrm>
          <a:off x="1261642" y="420225"/>
          <a:ext cx="7071897" cy="557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987" tIns="59987" rIns="59987" bIns="59987"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latin typeface="Segoe UI" panose="020B0502040204020203" pitchFamily="34" charset="0"/>
              <a:cs typeface="Segoe UI" panose="020B0502040204020203" pitchFamily="34" charset="0"/>
            </a:rPr>
            <a:t>to explore the statutory role of maintained schools and academies in meeting the needs of pupils with SEND;</a:t>
          </a:r>
          <a:endParaRPr lang="en-US" sz="2400" kern="1200" dirty="0">
            <a:solidFill>
              <a:schemeClr val="bg1"/>
            </a:solidFill>
            <a:latin typeface="Segoe UI" panose="020B0502040204020203" pitchFamily="34" charset="0"/>
            <a:ea typeface="+mn-ea"/>
            <a:cs typeface="Segoe UI" panose="020B0502040204020203" pitchFamily="34" charset="0"/>
          </a:endParaRPr>
        </a:p>
      </dsp:txBody>
      <dsp:txXfrm>
        <a:off x="1261642" y="420225"/>
        <a:ext cx="7071897" cy="557648"/>
      </dsp:txXfrm>
    </dsp:sp>
    <dsp:sp modelId="{DCE75316-9ED4-4C69-85B2-A38D231E45C1}">
      <dsp:nvSpPr>
        <dsp:cNvPr id="0" name=""/>
        <dsp:cNvSpPr/>
      </dsp:nvSpPr>
      <dsp:spPr>
        <a:xfrm>
          <a:off x="0" y="1589799"/>
          <a:ext cx="8295658" cy="1280433"/>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E2F61F0D-07AF-45A7-8A84-C5DF752B5FF2}">
      <dsp:nvSpPr>
        <dsp:cNvPr id="0" name=""/>
        <dsp:cNvSpPr/>
      </dsp:nvSpPr>
      <dsp:spPr>
        <a:xfrm>
          <a:off x="349448" y="1877896"/>
          <a:ext cx="704238" cy="7042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4C5545-35A9-4C88-851C-8CAF53A5FD95}">
      <dsp:nvSpPr>
        <dsp:cNvPr id="0" name=""/>
        <dsp:cNvSpPr/>
      </dsp:nvSpPr>
      <dsp:spPr>
        <a:xfrm>
          <a:off x="1328405" y="1808326"/>
          <a:ext cx="6960929" cy="566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987" tIns="59987" rIns="59987" bIns="59987"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2"/>
              </a:solidFill>
              <a:latin typeface="Segoe UI" panose="020B0502040204020203" pitchFamily="34" charset="0"/>
              <a:ea typeface="+mn-ea"/>
              <a:cs typeface="Segoe UI" panose="020B0502040204020203" pitchFamily="34" charset="0"/>
            </a:rPr>
            <a:t>to clarify how governors' and trustees’ monitoring should inform their effective strategic overview;</a:t>
          </a:r>
          <a:endParaRPr lang="en-US" sz="2400" kern="1200" dirty="0">
            <a:solidFill>
              <a:schemeClr val="bg2"/>
            </a:solidFill>
            <a:latin typeface="Segoe UI" panose="020B0502040204020203" pitchFamily="34" charset="0"/>
            <a:ea typeface="+mn-ea"/>
            <a:cs typeface="Segoe UI" panose="020B0502040204020203" pitchFamily="34" charset="0"/>
          </a:endParaRPr>
        </a:p>
      </dsp:txBody>
      <dsp:txXfrm>
        <a:off x="1328405" y="1808326"/>
        <a:ext cx="6960929" cy="566808"/>
      </dsp:txXfrm>
    </dsp:sp>
    <dsp:sp modelId="{9CBA8E9D-06B2-4406-9426-FDF43FE6B209}">
      <dsp:nvSpPr>
        <dsp:cNvPr id="0" name=""/>
        <dsp:cNvSpPr/>
      </dsp:nvSpPr>
      <dsp:spPr>
        <a:xfrm>
          <a:off x="-37882" y="3171511"/>
          <a:ext cx="8295658" cy="1280433"/>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2F3AB696-B550-4DE2-B934-71C01C4B8D20}">
      <dsp:nvSpPr>
        <dsp:cNvPr id="0" name=""/>
        <dsp:cNvSpPr/>
      </dsp:nvSpPr>
      <dsp:spPr>
        <a:xfrm>
          <a:off x="349448" y="3459608"/>
          <a:ext cx="704238" cy="7042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20CF9-A798-4F55-9AE1-7573CEC4409B}">
      <dsp:nvSpPr>
        <dsp:cNvPr id="0" name=""/>
        <dsp:cNvSpPr/>
      </dsp:nvSpPr>
      <dsp:spPr>
        <a:xfrm>
          <a:off x="1298699" y="3583620"/>
          <a:ext cx="6894804" cy="464204"/>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59987" tIns="59987" rIns="59987" bIns="59987"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lumMod val="65000"/>
                  <a:lumOff val="35000"/>
                </a:schemeClr>
              </a:solidFill>
              <a:latin typeface="Segoe UI" panose="020B0502040204020203" pitchFamily="34" charset="0"/>
              <a:ea typeface="+mn-ea"/>
              <a:cs typeface="Segoe UI" panose="020B0502040204020203" pitchFamily="34" charset="0"/>
            </a:rPr>
            <a:t>to outline what governance should monitor and best practice tips on how to ensure SEND pupils needs are being met. </a:t>
          </a:r>
          <a:endParaRPr lang="en-US" sz="24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dsp:txBody>
      <dsp:txXfrm>
        <a:off x="1298699" y="3583620"/>
        <a:ext cx="6894804" cy="4642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F3693-57CC-4D64-BC92-C4EA8BF3D7ED}" type="datetimeFigureOut">
              <a:rPr lang="en-GB" smtClean="0"/>
              <a:t>22/01/2025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6BA18-4A5B-4B78-9158-88DFC2A81E1F}" type="slidenum">
              <a:rPr lang="en-GB" smtClean="0"/>
              <a:t>‹#›</a:t>
            </a:fld>
            <a:endParaRPr lang="en-GB" dirty="0"/>
          </a:p>
        </p:txBody>
      </p:sp>
    </p:spTree>
    <p:extLst>
      <p:ext uri="{BB962C8B-B14F-4D97-AF65-F5344CB8AC3E}">
        <p14:creationId xmlns:p14="http://schemas.microsoft.com/office/powerpoint/2010/main" val="1789102227"/>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1</a:t>
            </a:fld>
            <a:endParaRPr lang="en-GB" dirty="0"/>
          </a:p>
        </p:txBody>
      </p:sp>
    </p:spTree>
    <p:extLst>
      <p:ext uri="{BB962C8B-B14F-4D97-AF65-F5344CB8AC3E}">
        <p14:creationId xmlns:p14="http://schemas.microsoft.com/office/powerpoint/2010/main" val="4110535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i.e. all about </a:t>
            </a:r>
            <a:r>
              <a:rPr lang="en-GB" b="1" dirty="0"/>
              <a:t>context</a:t>
            </a:r>
          </a:p>
        </p:txBody>
      </p:sp>
      <p:sp>
        <p:nvSpPr>
          <p:cNvPr id="4" name="Slide Number Placeholder 3"/>
          <p:cNvSpPr>
            <a:spLocks noGrp="1"/>
          </p:cNvSpPr>
          <p:nvPr>
            <p:ph type="sldNum" sz="quarter" idx="10"/>
          </p:nvPr>
        </p:nvSpPr>
        <p:spPr/>
        <p:txBody>
          <a:bodyPr/>
          <a:lstStyle/>
          <a:p>
            <a:fld id="{CEC6BA18-4A5B-4B78-9158-88DFC2A81E1F}" type="slidenum">
              <a:rPr lang="en-GB" smtClean="0"/>
              <a:t>10</a:t>
            </a:fld>
            <a:endParaRPr lang="en-GB" dirty="0"/>
          </a:p>
        </p:txBody>
      </p:sp>
    </p:spTree>
    <p:extLst>
      <p:ext uri="{BB962C8B-B14F-4D97-AF65-F5344CB8AC3E}">
        <p14:creationId xmlns:p14="http://schemas.microsoft.com/office/powerpoint/2010/main" val="250783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Use </a:t>
            </a:r>
            <a:r>
              <a:rPr lang="en-GB" b="1" dirty="0"/>
              <a:t>COP page 97 </a:t>
            </a:r>
            <a:r>
              <a:rPr lang="en-GB" dirty="0"/>
              <a:t>( have open on </a:t>
            </a:r>
            <a:r>
              <a:rPr lang="en-GB" dirty="0" err="1"/>
              <a:t>t’other</a:t>
            </a:r>
            <a:r>
              <a:rPr lang="en-GB" dirty="0"/>
              <a:t> screen) to talk in broad terms of what is </a:t>
            </a:r>
            <a:r>
              <a:rPr lang="en-GB" dirty="0" err="1"/>
              <a:t>inc</a:t>
            </a:r>
            <a:r>
              <a:rPr lang="en-GB" dirty="0"/>
              <a:t> in each area</a:t>
            </a:r>
          </a:p>
        </p:txBody>
      </p:sp>
      <p:sp>
        <p:nvSpPr>
          <p:cNvPr id="4" name="Slide Number Placeholder 3"/>
          <p:cNvSpPr>
            <a:spLocks noGrp="1"/>
          </p:cNvSpPr>
          <p:nvPr>
            <p:ph type="sldNum" sz="quarter" idx="10"/>
          </p:nvPr>
        </p:nvSpPr>
        <p:spPr/>
        <p:txBody>
          <a:bodyPr/>
          <a:lstStyle/>
          <a:p>
            <a:fld id="{CEC6BA18-4A5B-4B78-9158-88DFC2A81E1F}" type="slidenum">
              <a:rPr lang="en-GB" smtClean="0"/>
              <a:t>11</a:t>
            </a:fld>
            <a:endParaRPr lang="en-GB" dirty="0"/>
          </a:p>
        </p:txBody>
      </p:sp>
    </p:spTree>
    <p:extLst>
      <p:ext uri="{BB962C8B-B14F-4D97-AF65-F5344CB8AC3E}">
        <p14:creationId xmlns:p14="http://schemas.microsoft.com/office/powerpoint/2010/main" val="352527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12</a:t>
            </a:fld>
            <a:endParaRPr lang="en-GB" dirty="0"/>
          </a:p>
        </p:txBody>
      </p:sp>
    </p:spTree>
    <p:extLst>
      <p:ext uri="{BB962C8B-B14F-4D97-AF65-F5344CB8AC3E}">
        <p14:creationId xmlns:p14="http://schemas.microsoft.com/office/powerpoint/2010/main" val="1578147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Having regard to CoP is a stat requirement for all gov bodies/trust boards</a:t>
            </a:r>
          </a:p>
        </p:txBody>
      </p:sp>
      <p:sp>
        <p:nvSpPr>
          <p:cNvPr id="4" name="Slide Number Placeholder 3"/>
          <p:cNvSpPr>
            <a:spLocks noGrp="1"/>
          </p:cNvSpPr>
          <p:nvPr>
            <p:ph type="sldNum" sz="quarter" idx="10"/>
          </p:nvPr>
        </p:nvSpPr>
        <p:spPr/>
        <p:txBody>
          <a:bodyPr/>
          <a:lstStyle/>
          <a:p>
            <a:fld id="{CEC6BA18-4A5B-4B78-9158-88DFC2A81E1F}" type="slidenum">
              <a:rPr lang="en-GB" smtClean="0"/>
              <a:t>13</a:t>
            </a:fld>
            <a:endParaRPr lang="en-GB" dirty="0"/>
          </a:p>
        </p:txBody>
      </p:sp>
    </p:spTree>
    <p:extLst>
      <p:ext uri="{BB962C8B-B14F-4D97-AF65-F5344CB8AC3E}">
        <p14:creationId xmlns:p14="http://schemas.microsoft.com/office/powerpoint/2010/main" val="282994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This is taken from Key Stage 2 Attainment (2023-24) i.e. last academic (Summer 24) Year tests….</a:t>
            </a:r>
          </a:p>
        </p:txBody>
      </p:sp>
      <p:sp>
        <p:nvSpPr>
          <p:cNvPr id="4" name="Slide Number Placeholder 3"/>
          <p:cNvSpPr>
            <a:spLocks noGrp="1"/>
          </p:cNvSpPr>
          <p:nvPr>
            <p:ph type="sldNum" sz="quarter" idx="10"/>
          </p:nvPr>
        </p:nvSpPr>
        <p:spPr/>
        <p:txBody>
          <a:bodyPr/>
          <a:lstStyle/>
          <a:p>
            <a:fld id="{CEC6BA18-4A5B-4B78-9158-88DFC2A81E1F}" type="slidenum">
              <a:rPr lang="en-GB" smtClean="0"/>
              <a:t>14</a:t>
            </a:fld>
            <a:endParaRPr lang="en-GB" dirty="0"/>
          </a:p>
        </p:txBody>
      </p:sp>
    </p:spTree>
    <p:extLst>
      <p:ext uri="{BB962C8B-B14F-4D97-AF65-F5344CB8AC3E}">
        <p14:creationId xmlns:p14="http://schemas.microsoft.com/office/powerpoint/2010/main" val="229877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Talk to challenge, how, examples etc</a:t>
            </a:r>
          </a:p>
        </p:txBody>
      </p:sp>
      <p:sp>
        <p:nvSpPr>
          <p:cNvPr id="4" name="Slide Number Placeholder 3"/>
          <p:cNvSpPr>
            <a:spLocks noGrp="1"/>
          </p:cNvSpPr>
          <p:nvPr>
            <p:ph type="sldNum" sz="quarter" idx="10"/>
          </p:nvPr>
        </p:nvSpPr>
        <p:spPr/>
        <p:txBody>
          <a:bodyPr/>
          <a:lstStyle/>
          <a:p>
            <a:fld id="{CEC6BA18-4A5B-4B78-9158-88DFC2A81E1F}" type="slidenum">
              <a:rPr lang="en-GB" smtClean="0"/>
              <a:t>15</a:t>
            </a:fld>
            <a:endParaRPr lang="en-GB" dirty="0"/>
          </a:p>
        </p:txBody>
      </p:sp>
    </p:spTree>
    <p:extLst>
      <p:ext uri="{BB962C8B-B14F-4D97-AF65-F5344CB8AC3E}">
        <p14:creationId xmlns:p14="http://schemas.microsoft.com/office/powerpoint/2010/main" val="299579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Talk to challenge, how, examples etc</a:t>
            </a:r>
          </a:p>
        </p:txBody>
      </p:sp>
      <p:sp>
        <p:nvSpPr>
          <p:cNvPr id="4" name="Slide Number Placeholder 3"/>
          <p:cNvSpPr>
            <a:spLocks noGrp="1"/>
          </p:cNvSpPr>
          <p:nvPr>
            <p:ph type="sldNum" sz="quarter" idx="10"/>
          </p:nvPr>
        </p:nvSpPr>
        <p:spPr/>
        <p:txBody>
          <a:bodyPr/>
          <a:lstStyle/>
          <a:p>
            <a:fld id="{CEC6BA18-4A5B-4B78-9158-88DFC2A81E1F}" type="slidenum">
              <a:rPr lang="en-GB" smtClean="0"/>
              <a:t>16</a:t>
            </a:fld>
            <a:endParaRPr lang="en-GB" dirty="0"/>
          </a:p>
        </p:txBody>
      </p:sp>
    </p:spTree>
    <p:extLst>
      <p:ext uri="{BB962C8B-B14F-4D97-AF65-F5344CB8AC3E}">
        <p14:creationId xmlns:p14="http://schemas.microsoft.com/office/powerpoint/2010/main" val="13829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b="0" dirty="0"/>
              <a:t>This should be on your </a:t>
            </a:r>
            <a:r>
              <a:rPr lang="en-GB" b="1" dirty="0"/>
              <a:t>school website –</a:t>
            </a:r>
            <a:r>
              <a:rPr lang="en-GB" b="0" dirty="0"/>
              <a:t> worth looking at your school’s website </a:t>
            </a:r>
            <a:r>
              <a:rPr lang="en-GB" b="0" dirty="0" err="1"/>
              <a:t>tyo</a:t>
            </a:r>
            <a:r>
              <a:rPr lang="en-GB" b="0" dirty="0"/>
              <a:t> see what info is there for parents and carers</a:t>
            </a:r>
          </a:p>
          <a:p>
            <a:endParaRPr lang="en-GB" b="0" dirty="0"/>
          </a:p>
          <a:p>
            <a:endParaRPr lang="en-GB" b="1" dirty="0"/>
          </a:p>
        </p:txBody>
      </p:sp>
      <p:sp>
        <p:nvSpPr>
          <p:cNvPr id="4" name="Slide Number Placeholder 3"/>
          <p:cNvSpPr>
            <a:spLocks noGrp="1"/>
          </p:cNvSpPr>
          <p:nvPr>
            <p:ph type="sldNum" sz="quarter" idx="10"/>
          </p:nvPr>
        </p:nvSpPr>
        <p:spPr/>
        <p:txBody>
          <a:bodyPr/>
          <a:lstStyle/>
          <a:p>
            <a:fld id="{CEC6BA18-4A5B-4B78-9158-88DFC2A81E1F}" type="slidenum">
              <a:rPr lang="en-GB" smtClean="0"/>
              <a:t>17</a:t>
            </a:fld>
            <a:endParaRPr lang="en-GB" dirty="0"/>
          </a:p>
        </p:txBody>
      </p:sp>
    </p:spTree>
    <p:extLst>
      <p:ext uri="{BB962C8B-B14F-4D97-AF65-F5344CB8AC3E}">
        <p14:creationId xmlns:p14="http://schemas.microsoft.com/office/powerpoint/2010/main" val="157116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Govs could see anon versions, but usually GBs should know (maybe </a:t>
            </a:r>
            <a:r>
              <a:rPr lang="en-GB" dirty="0" err="1"/>
              <a:t>Desig</a:t>
            </a:r>
            <a:r>
              <a:rPr lang="en-GB" dirty="0"/>
              <a:t> SEND Gov) what total cost of SEND provision is. At least for EHCP pupils.</a:t>
            </a:r>
          </a:p>
        </p:txBody>
      </p:sp>
      <p:sp>
        <p:nvSpPr>
          <p:cNvPr id="4" name="Slide Number Placeholder 3"/>
          <p:cNvSpPr>
            <a:spLocks noGrp="1"/>
          </p:cNvSpPr>
          <p:nvPr>
            <p:ph type="sldNum" sz="quarter" idx="10"/>
          </p:nvPr>
        </p:nvSpPr>
        <p:spPr/>
        <p:txBody>
          <a:bodyPr/>
          <a:lstStyle/>
          <a:p>
            <a:fld id="{CEC6BA18-4A5B-4B78-9158-88DFC2A81E1F}" type="slidenum">
              <a:rPr lang="en-GB" smtClean="0"/>
              <a:t>18</a:t>
            </a:fld>
            <a:endParaRPr lang="en-GB" dirty="0"/>
          </a:p>
        </p:txBody>
      </p:sp>
    </p:spTree>
    <p:extLst>
      <p:ext uri="{BB962C8B-B14F-4D97-AF65-F5344CB8AC3E}">
        <p14:creationId xmlns:p14="http://schemas.microsoft.com/office/powerpoint/2010/main" val="192733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i="1" dirty="0"/>
          </a:p>
        </p:txBody>
      </p:sp>
      <p:sp>
        <p:nvSpPr>
          <p:cNvPr id="4" name="Slide Number Placeholder 3"/>
          <p:cNvSpPr>
            <a:spLocks noGrp="1"/>
          </p:cNvSpPr>
          <p:nvPr>
            <p:ph type="sldNum" sz="quarter" idx="10"/>
          </p:nvPr>
        </p:nvSpPr>
        <p:spPr/>
        <p:txBody>
          <a:bodyPr/>
          <a:lstStyle/>
          <a:p>
            <a:fld id="{CEC6BA18-4A5B-4B78-9158-88DFC2A81E1F}" type="slidenum">
              <a:rPr lang="en-GB" smtClean="0"/>
              <a:t>19</a:t>
            </a:fld>
            <a:endParaRPr lang="en-GB" dirty="0"/>
          </a:p>
        </p:txBody>
      </p:sp>
    </p:spTree>
    <p:extLst>
      <p:ext uri="{BB962C8B-B14F-4D97-AF65-F5344CB8AC3E}">
        <p14:creationId xmlns:p14="http://schemas.microsoft.com/office/powerpoint/2010/main" val="294123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2</a:t>
            </a:fld>
            <a:endParaRPr lang="en-GB" dirty="0"/>
          </a:p>
        </p:txBody>
      </p:sp>
    </p:spTree>
    <p:extLst>
      <p:ext uri="{BB962C8B-B14F-4D97-AF65-F5344CB8AC3E}">
        <p14:creationId xmlns:p14="http://schemas.microsoft.com/office/powerpoint/2010/main" val="1025652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882A5-D5CE-8849-030C-9E63C4C0C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CAC70-9A81-1871-AB35-5D02166386C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863A0B2-FBF0-7997-3387-0D6BB150A701}"/>
              </a:ext>
            </a:extLst>
          </p:cNvPr>
          <p:cNvSpPr>
            <a:spLocks noGrp="1"/>
          </p:cNvSpPr>
          <p:nvPr>
            <p:ph type="body" idx="1"/>
          </p:nvPr>
        </p:nvSpPr>
        <p:spPr/>
        <p:txBody>
          <a:bodyPr/>
          <a:lstStyle/>
          <a:p>
            <a:pPr marL="171450" indent="-171450">
              <a:buFont typeface="Arial" panose="020B0604020202020204" pitchFamily="34" charset="0"/>
              <a:buChar char="•"/>
            </a:pPr>
            <a:endParaRPr lang="en-GB" i="1" dirty="0"/>
          </a:p>
        </p:txBody>
      </p:sp>
      <p:sp>
        <p:nvSpPr>
          <p:cNvPr id="4" name="Slide Number Placeholder 3">
            <a:extLst>
              <a:ext uri="{FF2B5EF4-FFF2-40B4-BE49-F238E27FC236}">
                <a16:creationId xmlns:a16="http://schemas.microsoft.com/office/drawing/2014/main" id="{326D4C17-C537-A83C-6BF5-E8B1B24029AB}"/>
              </a:ext>
            </a:extLst>
          </p:cNvPr>
          <p:cNvSpPr>
            <a:spLocks noGrp="1"/>
          </p:cNvSpPr>
          <p:nvPr>
            <p:ph type="sldNum" sz="quarter" idx="10"/>
          </p:nvPr>
        </p:nvSpPr>
        <p:spPr/>
        <p:txBody>
          <a:bodyPr/>
          <a:lstStyle/>
          <a:p>
            <a:fld id="{CEC6BA18-4A5B-4B78-9158-88DFC2A81E1F}" type="slidenum">
              <a:rPr lang="en-GB" smtClean="0"/>
              <a:t>20</a:t>
            </a:fld>
            <a:endParaRPr lang="en-GB" dirty="0"/>
          </a:p>
        </p:txBody>
      </p:sp>
    </p:spTree>
    <p:extLst>
      <p:ext uri="{BB962C8B-B14F-4D97-AF65-F5344CB8AC3E}">
        <p14:creationId xmlns:p14="http://schemas.microsoft.com/office/powerpoint/2010/main" val="2419598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i="1" dirty="0"/>
          </a:p>
        </p:txBody>
      </p:sp>
      <p:sp>
        <p:nvSpPr>
          <p:cNvPr id="4" name="Slide Number Placeholder 3"/>
          <p:cNvSpPr>
            <a:spLocks noGrp="1"/>
          </p:cNvSpPr>
          <p:nvPr>
            <p:ph type="sldNum" sz="quarter" idx="10"/>
          </p:nvPr>
        </p:nvSpPr>
        <p:spPr/>
        <p:txBody>
          <a:bodyPr/>
          <a:lstStyle/>
          <a:p>
            <a:fld id="{CEC6BA18-4A5B-4B78-9158-88DFC2A81E1F}" type="slidenum">
              <a:rPr lang="en-GB" smtClean="0"/>
              <a:t>21</a:t>
            </a:fld>
            <a:endParaRPr lang="en-GB" dirty="0"/>
          </a:p>
        </p:txBody>
      </p:sp>
    </p:spTree>
    <p:extLst>
      <p:ext uri="{BB962C8B-B14F-4D97-AF65-F5344CB8AC3E}">
        <p14:creationId xmlns:p14="http://schemas.microsoft.com/office/powerpoint/2010/main" val="122994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700DA-0390-5049-A560-05032D54B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1063A-6558-9686-5D9E-6931765CD42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FB829D2-D3D4-368B-2EFB-21B75CFD49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7209A9-A73C-EEEA-82D8-E36BC2033D9B}"/>
              </a:ext>
            </a:extLst>
          </p:cNvPr>
          <p:cNvSpPr>
            <a:spLocks noGrp="1"/>
          </p:cNvSpPr>
          <p:nvPr>
            <p:ph type="sldNum" sz="quarter" idx="10"/>
          </p:nvPr>
        </p:nvSpPr>
        <p:spPr/>
        <p:txBody>
          <a:bodyPr/>
          <a:lstStyle/>
          <a:p>
            <a:fld id="{CEC6BA18-4A5B-4B78-9158-88DFC2A81E1F}" type="slidenum">
              <a:rPr lang="en-GB" smtClean="0"/>
              <a:t>22</a:t>
            </a:fld>
            <a:endParaRPr lang="en-GB" dirty="0"/>
          </a:p>
        </p:txBody>
      </p:sp>
    </p:spTree>
    <p:extLst>
      <p:ext uri="{BB962C8B-B14F-4D97-AF65-F5344CB8AC3E}">
        <p14:creationId xmlns:p14="http://schemas.microsoft.com/office/powerpoint/2010/main" val="104231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23</a:t>
            </a:fld>
            <a:endParaRPr lang="en-GB" dirty="0"/>
          </a:p>
        </p:txBody>
      </p:sp>
    </p:spTree>
    <p:extLst>
      <p:ext uri="{BB962C8B-B14F-4D97-AF65-F5344CB8AC3E}">
        <p14:creationId xmlns:p14="http://schemas.microsoft.com/office/powerpoint/2010/main" val="161856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3</a:t>
            </a:fld>
            <a:endParaRPr lang="en-GB" dirty="0"/>
          </a:p>
        </p:txBody>
      </p:sp>
    </p:spTree>
    <p:extLst>
      <p:ext uri="{BB962C8B-B14F-4D97-AF65-F5344CB8AC3E}">
        <p14:creationId xmlns:p14="http://schemas.microsoft.com/office/powerpoint/2010/main" val="391254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4</a:t>
            </a:fld>
            <a:endParaRPr lang="en-GB" dirty="0"/>
          </a:p>
        </p:txBody>
      </p:sp>
    </p:spTree>
    <p:extLst>
      <p:ext uri="{BB962C8B-B14F-4D97-AF65-F5344CB8AC3E}">
        <p14:creationId xmlns:p14="http://schemas.microsoft.com/office/powerpoint/2010/main" val="31637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GB" b="0" i="0" dirty="0">
              <a:solidFill>
                <a:srgbClr val="0B0C0C"/>
              </a:solidFill>
              <a:effectLst/>
              <a:latin typeface="GDS Transport"/>
            </a:endParaRPr>
          </a:p>
        </p:txBody>
      </p:sp>
      <p:sp>
        <p:nvSpPr>
          <p:cNvPr id="4" name="Slide Number Placeholder 3"/>
          <p:cNvSpPr>
            <a:spLocks noGrp="1"/>
          </p:cNvSpPr>
          <p:nvPr>
            <p:ph type="sldNum" sz="quarter" idx="10"/>
          </p:nvPr>
        </p:nvSpPr>
        <p:spPr/>
        <p:txBody>
          <a:bodyPr/>
          <a:lstStyle/>
          <a:p>
            <a:fld id="{CEC6BA18-4A5B-4B78-9158-88DFC2A81E1F}" type="slidenum">
              <a:rPr lang="en-GB" smtClean="0"/>
              <a:t>5</a:t>
            </a:fld>
            <a:endParaRPr lang="en-GB" dirty="0"/>
          </a:p>
        </p:txBody>
      </p:sp>
    </p:spTree>
    <p:extLst>
      <p:ext uri="{BB962C8B-B14F-4D97-AF65-F5344CB8AC3E}">
        <p14:creationId xmlns:p14="http://schemas.microsoft.com/office/powerpoint/2010/main" val="171486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C6BA18-4A5B-4B78-9158-88DFC2A81E1F}" type="slidenum">
              <a:rPr lang="en-GB" smtClean="0"/>
              <a:t>6</a:t>
            </a:fld>
            <a:endParaRPr lang="en-GB" dirty="0"/>
          </a:p>
        </p:txBody>
      </p:sp>
    </p:spTree>
    <p:extLst>
      <p:ext uri="{BB962C8B-B14F-4D97-AF65-F5344CB8AC3E}">
        <p14:creationId xmlns:p14="http://schemas.microsoft.com/office/powerpoint/2010/main" val="166082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CEC6BA18-4A5B-4B78-9158-88DFC2A81E1F}" type="slidenum">
              <a:rPr lang="en-GB" smtClean="0"/>
              <a:t>7</a:t>
            </a:fld>
            <a:endParaRPr lang="en-GB" dirty="0"/>
          </a:p>
        </p:txBody>
      </p:sp>
    </p:spTree>
    <p:extLst>
      <p:ext uri="{BB962C8B-B14F-4D97-AF65-F5344CB8AC3E}">
        <p14:creationId xmlns:p14="http://schemas.microsoft.com/office/powerpoint/2010/main" val="145120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CEC6BA18-4A5B-4B78-9158-88DFC2A81E1F}" type="slidenum">
              <a:rPr lang="en-GB" smtClean="0"/>
              <a:t>8</a:t>
            </a:fld>
            <a:endParaRPr lang="en-GB" dirty="0"/>
          </a:p>
        </p:txBody>
      </p:sp>
    </p:spTree>
    <p:extLst>
      <p:ext uri="{BB962C8B-B14F-4D97-AF65-F5344CB8AC3E}">
        <p14:creationId xmlns:p14="http://schemas.microsoft.com/office/powerpoint/2010/main" val="290987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p:spPr>
      </p:sp>
      <p:sp>
        <p:nvSpPr>
          <p:cNvPr id="3" name="Notes Placeholder 2"/>
          <p:cNvSpPr>
            <a:spLocks noGrp="1"/>
          </p:cNvSpPr>
          <p:nvPr>
            <p:ph type="body" idx="1"/>
          </p:nvPr>
        </p:nvSpPr>
        <p:spPr/>
        <p:txBody>
          <a:bodyPr/>
          <a:lstStyle/>
          <a:p>
            <a:r>
              <a:rPr lang="en-GB" dirty="0"/>
              <a:t>Updated Sept 2024 t reflect new mandatory SENDCo qualification guidance</a:t>
            </a:r>
          </a:p>
        </p:txBody>
      </p:sp>
      <p:sp>
        <p:nvSpPr>
          <p:cNvPr id="4" name="Slide Number Placeholder 3"/>
          <p:cNvSpPr>
            <a:spLocks noGrp="1"/>
          </p:cNvSpPr>
          <p:nvPr>
            <p:ph type="sldNum" sz="quarter" idx="10"/>
          </p:nvPr>
        </p:nvSpPr>
        <p:spPr/>
        <p:txBody>
          <a:bodyPr/>
          <a:lstStyle/>
          <a:p>
            <a:fld id="{CEC6BA18-4A5B-4B78-9158-88DFC2A81E1F}" type="slidenum">
              <a:rPr lang="en-GB" smtClean="0"/>
              <a:t>9</a:t>
            </a:fld>
            <a:endParaRPr lang="en-GB" dirty="0"/>
          </a:p>
        </p:txBody>
      </p:sp>
    </p:spTree>
    <p:extLst>
      <p:ext uri="{BB962C8B-B14F-4D97-AF65-F5344CB8AC3E}">
        <p14:creationId xmlns:p14="http://schemas.microsoft.com/office/powerpoint/2010/main" val="307402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902605" y="5104800"/>
            <a:ext cx="1338790" cy="230350"/>
          </a:xfrm>
        </p:spPr>
        <p:txBody>
          <a:bodyPr/>
          <a:lstStyle>
            <a:lvl1pPr algn="ctr">
              <a:defRPr sz="1015">
                <a:latin typeface="+mj-lt"/>
              </a:defRPr>
            </a:lvl1pPr>
          </a:lstStyle>
          <a:p>
            <a:fld id="{23F1B697-607E-41D6-A614-776BD386BDEA}" type="datetime1">
              <a:rPr lang="en-GB" smtClean="0"/>
              <a:t>22/01/2025</a:t>
            </a:fld>
            <a:endParaRPr lang="en-GB" dirty="0"/>
          </a:p>
        </p:txBody>
      </p:sp>
      <p:sp>
        <p:nvSpPr>
          <p:cNvPr id="11" name="Title 1">
            <a:extLst>
              <a:ext uri="{FF2B5EF4-FFF2-40B4-BE49-F238E27FC236}">
                <a16:creationId xmlns:a16="http://schemas.microsoft.com/office/drawing/2014/main" id="{75095973-3F62-47E9-9E24-B3727EFAA8D8}"/>
              </a:ext>
            </a:extLst>
          </p:cNvPr>
          <p:cNvSpPr>
            <a:spLocks noGrp="1"/>
          </p:cNvSpPr>
          <p:nvPr>
            <p:ph type="ctrTitle"/>
          </p:nvPr>
        </p:nvSpPr>
        <p:spPr>
          <a:xfrm>
            <a:off x="1143000" y="4647600"/>
            <a:ext cx="6858000" cy="457200"/>
          </a:xfrm>
        </p:spPr>
        <p:txBody>
          <a:bodyPr anchor="t"/>
          <a:lstStyle>
            <a:lvl1pPr algn="ctr">
              <a:defRPr sz="2215">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7167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CBE183-23A6-4661-86A0-CF8CD55C7DDD}"/>
              </a:ext>
            </a:extLst>
          </p:cNvPr>
          <p:cNvSpPr>
            <a:spLocks noGrp="1"/>
          </p:cNvSpPr>
          <p:nvPr>
            <p:ph type="dt" sz="half" idx="10"/>
          </p:nvPr>
        </p:nvSpPr>
        <p:spPr/>
        <p:txBody>
          <a:bodyPr/>
          <a:lstStyle/>
          <a:p>
            <a:fld id="{FBE2B8BC-D953-405F-AE8B-66A348E0BAA3}" type="datetime1">
              <a:rPr lang="en-GB" smtClean="0"/>
              <a:t>22/01/2025</a:t>
            </a:fld>
            <a:endParaRPr lang="en-GB" dirty="0"/>
          </a:p>
        </p:txBody>
      </p:sp>
      <p:sp>
        <p:nvSpPr>
          <p:cNvPr id="4" name="Footer Placeholder 3">
            <a:extLst>
              <a:ext uri="{FF2B5EF4-FFF2-40B4-BE49-F238E27FC236}">
                <a16:creationId xmlns:a16="http://schemas.microsoft.com/office/drawing/2014/main" id="{E2609B1B-3B63-4EA2-A66F-7D3E1FCB90A1}"/>
              </a:ext>
            </a:extLst>
          </p:cNvPr>
          <p:cNvSpPr>
            <a:spLocks noGrp="1"/>
          </p:cNvSpPr>
          <p:nvPr>
            <p:ph type="ftr" sz="quarter" idx="11"/>
          </p:nvPr>
        </p:nvSpPr>
        <p:spPr/>
        <p:txBody>
          <a:bodyPr/>
          <a:lstStyle/>
          <a:p>
            <a:r>
              <a:rPr lang="en-GB" dirty="0"/>
              <a:t>Governors for Schools Northedge Capital 060218</a:t>
            </a:r>
          </a:p>
        </p:txBody>
      </p:sp>
      <p:sp>
        <p:nvSpPr>
          <p:cNvPr id="5" name="Slide Number Placeholder 4">
            <a:extLst>
              <a:ext uri="{FF2B5EF4-FFF2-40B4-BE49-F238E27FC236}">
                <a16:creationId xmlns:a16="http://schemas.microsoft.com/office/drawing/2014/main" id="{ABB66F37-B4DB-4283-B366-AC63754297AE}"/>
              </a:ext>
            </a:extLst>
          </p:cNvPr>
          <p:cNvSpPr>
            <a:spLocks noGrp="1"/>
          </p:cNvSpPr>
          <p:nvPr>
            <p:ph type="sldNum" sz="quarter" idx="12"/>
          </p:nvPr>
        </p:nvSpPr>
        <p:spPr/>
        <p:txBody>
          <a:bodyPr/>
          <a:lstStyle/>
          <a:p>
            <a:fld id="{F6D32EFA-2FFB-462F-931D-0B4AC98C130E}" type="slidenum">
              <a:rPr lang="en-GB" smtClean="0"/>
              <a:pPr/>
              <a:t>‹#›</a:t>
            </a:fld>
            <a:endParaRPr lang="en-GB" dirty="0"/>
          </a:p>
        </p:txBody>
      </p:sp>
      <p:sp>
        <p:nvSpPr>
          <p:cNvPr id="7" name="Picture Placeholder 6">
            <a:extLst>
              <a:ext uri="{FF2B5EF4-FFF2-40B4-BE49-F238E27FC236}">
                <a16:creationId xmlns:a16="http://schemas.microsoft.com/office/drawing/2014/main" id="{2C8D4367-497F-4992-ADBB-8C093EF860FD}"/>
              </a:ext>
            </a:extLst>
          </p:cNvPr>
          <p:cNvSpPr>
            <a:spLocks noGrp="1"/>
          </p:cNvSpPr>
          <p:nvPr>
            <p:ph type="pic" sz="quarter" idx="13"/>
          </p:nvPr>
        </p:nvSpPr>
        <p:spPr>
          <a:xfrm>
            <a:off x="0" y="0"/>
            <a:ext cx="9144000" cy="6019200"/>
          </a:xfrm>
          <a:solidFill>
            <a:schemeClr val="bg1">
              <a:lumMod val="85000"/>
            </a:schemeClr>
          </a:solidFill>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151D226-DC82-4BAC-89DF-660343F417C9}"/>
              </a:ext>
            </a:extLst>
          </p:cNvPr>
          <p:cNvSpPr>
            <a:spLocks noGrp="1"/>
          </p:cNvSpPr>
          <p:nvPr>
            <p:ph type="body" sz="quarter" idx="14"/>
          </p:nvPr>
        </p:nvSpPr>
        <p:spPr>
          <a:xfrm>
            <a:off x="6104264" y="6127847"/>
            <a:ext cx="2668857" cy="609505"/>
          </a:xfrm>
        </p:spPr>
        <p:txBody>
          <a:bodyPr anchor="b"/>
          <a:lstStyle>
            <a:lvl1pPr>
              <a:spcAft>
                <a:spcPts val="0"/>
              </a:spcAft>
              <a:defRPr sz="692"/>
            </a:lvl1pPr>
            <a:lvl2pPr>
              <a:spcAft>
                <a:spcPts val="0"/>
              </a:spcAft>
              <a:defRPr sz="692"/>
            </a:lvl2pPr>
          </a:lstStyle>
          <a:p>
            <a:pPr lvl="0"/>
            <a:r>
              <a:rPr lang="en-US"/>
              <a:t>Edit Master text styles</a:t>
            </a:r>
          </a:p>
          <a:p>
            <a:pPr lvl="1"/>
            <a:r>
              <a:rPr lang="en-US"/>
              <a:t>Second level</a:t>
            </a:r>
          </a:p>
        </p:txBody>
      </p:sp>
      <p:grpSp>
        <p:nvGrpSpPr>
          <p:cNvPr id="8"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70123" y="289670"/>
            <a:ext cx="809169" cy="219996"/>
            <a:chOff x="973" y="1856"/>
            <a:chExt cx="4403" cy="1105"/>
          </a:xfrm>
          <a:solidFill>
            <a:schemeClr val="bg1"/>
          </a:solidFill>
        </p:grpSpPr>
        <p:sp>
          <p:nvSpPr>
            <p:cNvPr id="10"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1"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2"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3"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4"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Tree>
    <p:extLst>
      <p:ext uri="{BB962C8B-B14F-4D97-AF65-F5344CB8AC3E}">
        <p14:creationId xmlns:p14="http://schemas.microsoft.com/office/powerpoint/2010/main" val="22060686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 and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801D83-1EB3-44B7-B3EC-2AD927C8E7B7}"/>
              </a:ext>
            </a:extLst>
          </p:cNvPr>
          <p:cNvSpPr>
            <a:spLocks noGrp="1"/>
          </p:cNvSpPr>
          <p:nvPr>
            <p:ph type="dt" sz="half" idx="10"/>
          </p:nvPr>
        </p:nvSpPr>
        <p:spPr/>
        <p:txBody>
          <a:bodyPr/>
          <a:lstStyle/>
          <a:p>
            <a:fld id="{2C9B3A90-2938-4332-A67E-CA702F1FDC0C}" type="datetime1">
              <a:rPr lang="en-GB" smtClean="0"/>
              <a:t>22/01/2025</a:t>
            </a:fld>
            <a:endParaRPr lang="en-GB" dirty="0"/>
          </a:p>
        </p:txBody>
      </p:sp>
      <p:sp>
        <p:nvSpPr>
          <p:cNvPr id="4" name="Footer Placeholder 3">
            <a:extLst>
              <a:ext uri="{FF2B5EF4-FFF2-40B4-BE49-F238E27FC236}">
                <a16:creationId xmlns:a16="http://schemas.microsoft.com/office/drawing/2014/main" id="{AAF0F3FF-299C-4BA7-AAA2-B02900B597D0}"/>
              </a:ext>
            </a:extLst>
          </p:cNvPr>
          <p:cNvSpPr>
            <a:spLocks noGrp="1"/>
          </p:cNvSpPr>
          <p:nvPr>
            <p:ph type="ftr" sz="quarter" idx="11"/>
          </p:nvPr>
        </p:nvSpPr>
        <p:spPr/>
        <p:txBody>
          <a:bodyPr/>
          <a:lstStyle/>
          <a:p>
            <a:r>
              <a:rPr lang="en-GB" dirty="0"/>
              <a:t>Governors for Schools Northedge Capital 060218</a:t>
            </a:r>
          </a:p>
        </p:txBody>
      </p:sp>
      <p:sp>
        <p:nvSpPr>
          <p:cNvPr id="5" name="Slide Number Placeholder 4">
            <a:extLst>
              <a:ext uri="{FF2B5EF4-FFF2-40B4-BE49-F238E27FC236}">
                <a16:creationId xmlns:a16="http://schemas.microsoft.com/office/drawing/2014/main" id="{DCC89248-F728-4856-8339-06E4FCDDED57}"/>
              </a:ext>
            </a:extLst>
          </p:cNvPr>
          <p:cNvSpPr>
            <a:spLocks noGrp="1"/>
          </p:cNvSpPr>
          <p:nvPr>
            <p:ph type="sldNum" sz="quarter" idx="12"/>
          </p:nvPr>
        </p:nvSpPr>
        <p:spPr/>
        <p:txBody>
          <a:bodyPr/>
          <a:lstStyle/>
          <a:p>
            <a:fld id="{F6D32EFA-2FFB-462F-931D-0B4AC98C130E}" type="slidenum">
              <a:rPr lang="en-GB" smtClean="0"/>
              <a:pPr/>
              <a:t>‹#›</a:t>
            </a:fld>
            <a:endParaRPr lang="en-GB" dirty="0"/>
          </a:p>
        </p:txBody>
      </p:sp>
      <p:sp>
        <p:nvSpPr>
          <p:cNvPr id="7" name="Picture Placeholder 6">
            <a:extLst>
              <a:ext uri="{FF2B5EF4-FFF2-40B4-BE49-F238E27FC236}">
                <a16:creationId xmlns:a16="http://schemas.microsoft.com/office/drawing/2014/main" id="{F9BD1797-CD3C-4A14-A00D-7D166564CAFD}"/>
              </a:ext>
            </a:extLst>
          </p:cNvPr>
          <p:cNvSpPr>
            <a:spLocks noGrp="1"/>
          </p:cNvSpPr>
          <p:nvPr>
            <p:ph type="pic" sz="quarter" idx="13"/>
          </p:nvPr>
        </p:nvSpPr>
        <p:spPr>
          <a:xfrm>
            <a:off x="0" y="2"/>
            <a:ext cx="5524200" cy="6019007"/>
          </a:xfrm>
          <a:solidFill>
            <a:schemeClr val="bg1">
              <a:lumMod val="85000"/>
            </a:schemeClr>
          </a:solidFill>
        </p:spPr>
        <p:txBody>
          <a:bodyPr/>
          <a:lstStyle/>
          <a:p>
            <a:r>
              <a:rPr lang="en-US" dirty="0"/>
              <a:t>Click icon to add picture</a:t>
            </a:r>
            <a:endParaRPr lang="en-GB" dirty="0"/>
          </a:p>
        </p:txBody>
      </p:sp>
      <p:sp>
        <p:nvSpPr>
          <p:cNvPr id="8" name="Picture Placeholder 6">
            <a:extLst>
              <a:ext uri="{FF2B5EF4-FFF2-40B4-BE49-F238E27FC236}">
                <a16:creationId xmlns:a16="http://schemas.microsoft.com/office/drawing/2014/main" id="{D6CBAD51-A569-4769-B035-AE048235B1F4}"/>
              </a:ext>
            </a:extLst>
          </p:cNvPr>
          <p:cNvSpPr>
            <a:spLocks noGrp="1"/>
          </p:cNvSpPr>
          <p:nvPr>
            <p:ph type="pic" sz="quarter" idx="14"/>
          </p:nvPr>
        </p:nvSpPr>
        <p:spPr>
          <a:xfrm>
            <a:off x="5643450" y="-1"/>
            <a:ext cx="3500550" cy="3263400"/>
          </a:xfrm>
          <a:solidFill>
            <a:schemeClr val="bg1">
              <a:lumMod val="85000"/>
            </a:schemeClr>
          </a:solidFill>
        </p:spPr>
        <p:txBody>
          <a:bodyPr/>
          <a:lstStyle/>
          <a:p>
            <a:r>
              <a:rPr lang="en-US" dirty="0"/>
              <a:t>Click icon to add picture</a:t>
            </a:r>
            <a:endParaRPr lang="en-GB" dirty="0"/>
          </a:p>
        </p:txBody>
      </p:sp>
      <p:sp>
        <p:nvSpPr>
          <p:cNvPr id="10" name="Text Placeholder 9">
            <a:extLst>
              <a:ext uri="{FF2B5EF4-FFF2-40B4-BE49-F238E27FC236}">
                <a16:creationId xmlns:a16="http://schemas.microsoft.com/office/drawing/2014/main" id="{3940411A-E313-4D37-A755-3DB9951A1EB7}"/>
              </a:ext>
            </a:extLst>
          </p:cNvPr>
          <p:cNvSpPr>
            <a:spLocks noGrp="1"/>
          </p:cNvSpPr>
          <p:nvPr>
            <p:ph type="body" sz="quarter" idx="15"/>
          </p:nvPr>
        </p:nvSpPr>
        <p:spPr>
          <a:xfrm>
            <a:off x="5953500" y="3569402"/>
            <a:ext cx="2818800" cy="2251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70123" y="289670"/>
            <a:ext cx="809169" cy="219996"/>
            <a:chOff x="973" y="1856"/>
            <a:chExt cx="4403" cy="1105"/>
          </a:xfrm>
          <a:solidFill>
            <a:schemeClr val="bg1"/>
          </a:solidFill>
        </p:grpSpPr>
        <p:sp>
          <p:nvSpPr>
            <p:cNvPr id="11"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2"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3"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4"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5"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Tree>
    <p:extLst>
      <p:ext uri="{BB962C8B-B14F-4D97-AF65-F5344CB8AC3E}">
        <p14:creationId xmlns:p14="http://schemas.microsoft.com/office/powerpoint/2010/main" val="644778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Image and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801D83-1EB3-44B7-B3EC-2AD927C8E7B7}"/>
              </a:ext>
            </a:extLst>
          </p:cNvPr>
          <p:cNvSpPr>
            <a:spLocks noGrp="1"/>
          </p:cNvSpPr>
          <p:nvPr>
            <p:ph type="dt" sz="half" idx="10"/>
          </p:nvPr>
        </p:nvSpPr>
        <p:spPr/>
        <p:txBody>
          <a:bodyPr/>
          <a:lstStyle/>
          <a:p>
            <a:fld id="{F2E3E0FF-F849-4150-8742-FF3926E84D98}" type="datetime1">
              <a:rPr lang="en-GB" smtClean="0"/>
              <a:t>22/01/2025</a:t>
            </a:fld>
            <a:endParaRPr lang="en-GB" dirty="0"/>
          </a:p>
        </p:txBody>
      </p:sp>
      <p:sp>
        <p:nvSpPr>
          <p:cNvPr id="4" name="Footer Placeholder 3">
            <a:extLst>
              <a:ext uri="{FF2B5EF4-FFF2-40B4-BE49-F238E27FC236}">
                <a16:creationId xmlns:a16="http://schemas.microsoft.com/office/drawing/2014/main" id="{AAF0F3FF-299C-4BA7-AAA2-B02900B597D0}"/>
              </a:ext>
            </a:extLst>
          </p:cNvPr>
          <p:cNvSpPr>
            <a:spLocks noGrp="1"/>
          </p:cNvSpPr>
          <p:nvPr>
            <p:ph type="ftr" sz="quarter" idx="11"/>
          </p:nvPr>
        </p:nvSpPr>
        <p:spPr/>
        <p:txBody>
          <a:bodyPr/>
          <a:lstStyle/>
          <a:p>
            <a:r>
              <a:rPr lang="en-GB" dirty="0"/>
              <a:t>Governors for Schools Northedge Capital 060218</a:t>
            </a:r>
          </a:p>
        </p:txBody>
      </p:sp>
      <p:sp>
        <p:nvSpPr>
          <p:cNvPr id="5" name="Slide Number Placeholder 4">
            <a:extLst>
              <a:ext uri="{FF2B5EF4-FFF2-40B4-BE49-F238E27FC236}">
                <a16:creationId xmlns:a16="http://schemas.microsoft.com/office/drawing/2014/main" id="{DCC89248-F728-4856-8339-06E4FCDDED57}"/>
              </a:ext>
            </a:extLst>
          </p:cNvPr>
          <p:cNvSpPr>
            <a:spLocks noGrp="1"/>
          </p:cNvSpPr>
          <p:nvPr>
            <p:ph type="sldNum" sz="quarter" idx="12"/>
          </p:nvPr>
        </p:nvSpPr>
        <p:spPr/>
        <p:txBody>
          <a:bodyPr/>
          <a:lstStyle/>
          <a:p>
            <a:fld id="{F6D32EFA-2FFB-462F-931D-0B4AC98C130E}" type="slidenum">
              <a:rPr lang="en-GB" smtClean="0"/>
              <a:pPr/>
              <a:t>‹#›</a:t>
            </a:fld>
            <a:endParaRPr lang="en-GB" dirty="0"/>
          </a:p>
        </p:txBody>
      </p:sp>
      <p:sp>
        <p:nvSpPr>
          <p:cNvPr id="8" name="Picture Placeholder 6">
            <a:extLst>
              <a:ext uri="{FF2B5EF4-FFF2-40B4-BE49-F238E27FC236}">
                <a16:creationId xmlns:a16="http://schemas.microsoft.com/office/drawing/2014/main" id="{D6CBAD51-A569-4769-B035-AE048235B1F4}"/>
              </a:ext>
            </a:extLst>
          </p:cNvPr>
          <p:cNvSpPr>
            <a:spLocks noGrp="1"/>
          </p:cNvSpPr>
          <p:nvPr>
            <p:ph type="pic" sz="quarter" idx="14"/>
          </p:nvPr>
        </p:nvSpPr>
        <p:spPr>
          <a:xfrm>
            <a:off x="6159150" y="0"/>
            <a:ext cx="2984850" cy="2937600"/>
          </a:xfrm>
          <a:solidFill>
            <a:schemeClr val="bg1">
              <a:lumMod val="85000"/>
            </a:schemeClr>
          </a:solidFill>
        </p:spPr>
        <p:txBody>
          <a:bodyPr/>
          <a:lstStyle/>
          <a:p>
            <a:r>
              <a:rPr lang="en-US" dirty="0"/>
              <a:t>Click icon to add picture</a:t>
            </a:r>
            <a:endParaRPr lang="en-GB" dirty="0"/>
          </a:p>
        </p:txBody>
      </p:sp>
      <p:sp>
        <p:nvSpPr>
          <p:cNvPr id="10" name="Text Placeholder 9">
            <a:extLst>
              <a:ext uri="{FF2B5EF4-FFF2-40B4-BE49-F238E27FC236}">
                <a16:creationId xmlns:a16="http://schemas.microsoft.com/office/drawing/2014/main" id="{3940411A-E313-4D37-A755-3DB9951A1EB7}"/>
              </a:ext>
            </a:extLst>
          </p:cNvPr>
          <p:cNvSpPr>
            <a:spLocks noGrp="1"/>
          </p:cNvSpPr>
          <p:nvPr>
            <p:ph type="body" sz="quarter" idx="15"/>
          </p:nvPr>
        </p:nvSpPr>
        <p:spPr>
          <a:xfrm>
            <a:off x="6247800" y="3193202"/>
            <a:ext cx="2525321" cy="22518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6">
            <a:extLst>
              <a:ext uri="{FF2B5EF4-FFF2-40B4-BE49-F238E27FC236}">
                <a16:creationId xmlns:a16="http://schemas.microsoft.com/office/drawing/2014/main" id="{372409C3-A717-4C46-A074-75B6F9136177}"/>
              </a:ext>
            </a:extLst>
          </p:cNvPr>
          <p:cNvSpPr>
            <a:spLocks noGrp="1"/>
          </p:cNvSpPr>
          <p:nvPr>
            <p:ph type="pic" sz="quarter" idx="16"/>
          </p:nvPr>
        </p:nvSpPr>
        <p:spPr>
          <a:xfrm>
            <a:off x="0" y="0"/>
            <a:ext cx="2984850" cy="2937600"/>
          </a:xfrm>
          <a:solidFill>
            <a:schemeClr val="bg1">
              <a:lumMod val="85000"/>
            </a:schemeClr>
          </a:solidFill>
        </p:spPr>
        <p:txBody>
          <a:bodyPr/>
          <a:lstStyle/>
          <a:p>
            <a:r>
              <a:rPr lang="en-US" dirty="0"/>
              <a:t>Click icon to add picture</a:t>
            </a:r>
            <a:endParaRPr lang="en-GB" dirty="0"/>
          </a:p>
        </p:txBody>
      </p:sp>
      <p:sp>
        <p:nvSpPr>
          <p:cNvPr id="11" name="Picture Placeholder 6">
            <a:extLst>
              <a:ext uri="{FF2B5EF4-FFF2-40B4-BE49-F238E27FC236}">
                <a16:creationId xmlns:a16="http://schemas.microsoft.com/office/drawing/2014/main" id="{ECEA257B-DC1B-4E84-80DA-F494E879BA6B}"/>
              </a:ext>
            </a:extLst>
          </p:cNvPr>
          <p:cNvSpPr>
            <a:spLocks noGrp="1"/>
          </p:cNvSpPr>
          <p:nvPr>
            <p:ph type="pic" sz="quarter" idx="17"/>
          </p:nvPr>
        </p:nvSpPr>
        <p:spPr>
          <a:xfrm>
            <a:off x="0" y="3081407"/>
            <a:ext cx="2984850" cy="2937600"/>
          </a:xfrm>
          <a:solidFill>
            <a:schemeClr val="bg1">
              <a:lumMod val="85000"/>
            </a:schemeClr>
          </a:solidFill>
        </p:spPr>
        <p:txBody>
          <a:bodyPr/>
          <a:lstStyle/>
          <a:p>
            <a:r>
              <a:rPr lang="en-US" dirty="0"/>
              <a:t>Click icon to add picture</a:t>
            </a:r>
            <a:endParaRPr lang="en-GB" dirty="0"/>
          </a:p>
        </p:txBody>
      </p:sp>
      <p:sp>
        <p:nvSpPr>
          <p:cNvPr id="12" name="Picture Placeholder 6">
            <a:extLst>
              <a:ext uri="{FF2B5EF4-FFF2-40B4-BE49-F238E27FC236}">
                <a16:creationId xmlns:a16="http://schemas.microsoft.com/office/drawing/2014/main" id="{D4744F1D-617E-4935-867F-24EE2D48417D}"/>
              </a:ext>
            </a:extLst>
          </p:cNvPr>
          <p:cNvSpPr>
            <a:spLocks noGrp="1"/>
          </p:cNvSpPr>
          <p:nvPr>
            <p:ph type="pic" sz="quarter" idx="18"/>
          </p:nvPr>
        </p:nvSpPr>
        <p:spPr>
          <a:xfrm>
            <a:off x="3079575" y="0"/>
            <a:ext cx="2984850" cy="2937600"/>
          </a:xfrm>
          <a:solidFill>
            <a:schemeClr val="bg1">
              <a:lumMod val="85000"/>
            </a:schemeClr>
          </a:solidFill>
        </p:spPr>
        <p:txBody>
          <a:bodyPr/>
          <a:lstStyle/>
          <a:p>
            <a:r>
              <a:rPr lang="en-US" dirty="0"/>
              <a:t>Click icon to add picture</a:t>
            </a:r>
            <a:endParaRPr lang="en-GB" dirty="0"/>
          </a:p>
        </p:txBody>
      </p:sp>
      <p:sp>
        <p:nvSpPr>
          <p:cNvPr id="13" name="Picture Placeholder 6">
            <a:extLst>
              <a:ext uri="{FF2B5EF4-FFF2-40B4-BE49-F238E27FC236}">
                <a16:creationId xmlns:a16="http://schemas.microsoft.com/office/drawing/2014/main" id="{22539D9E-208E-4652-9CC1-7EBA3F5C2346}"/>
              </a:ext>
            </a:extLst>
          </p:cNvPr>
          <p:cNvSpPr>
            <a:spLocks noGrp="1"/>
          </p:cNvSpPr>
          <p:nvPr>
            <p:ph type="pic" sz="quarter" idx="19"/>
          </p:nvPr>
        </p:nvSpPr>
        <p:spPr>
          <a:xfrm>
            <a:off x="3079575" y="3081407"/>
            <a:ext cx="2984850" cy="2937600"/>
          </a:xfrm>
          <a:solidFill>
            <a:schemeClr val="bg1">
              <a:lumMod val="85000"/>
            </a:schemeClr>
          </a:solidFill>
        </p:spPr>
        <p:txBody>
          <a:bodyPr/>
          <a:lstStyle/>
          <a:p>
            <a:r>
              <a:rPr lang="en-US" dirty="0"/>
              <a:t>Click icon to add picture</a:t>
            </a:r>
            <a:endParaRPr lang="en-GB" dirty="0"/>
          </a:p>
        </p:txBody>
      </p:sp>
      <p:grpSp>
        <p:nvGrpSpPr>
          <p:cNvPr id="14"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70123" y="289670"/>
            <a:ext cx="809169" cy="219996"/>
            <a:chOff x="973" y="1856"/>
            <a:chExt cx="4403" cy="1105"/>
          </a:xfrm>
          <a:solidFill>
            <a:schemeClr val="bg1"/>
          </a:solidFill>
        </p:grpSpPr>
        <p:sp>
          <p:nvSpPr>
            <p:cNvPr id="15"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6"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7"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8"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9"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Tree>
    <p:extLst>
      <p:ext uri="{BB962C8B-B14F-4D97-AF65-F5344CB8AC3E}">
        <p14:creationId xmlns:p14="http://schemas.microsoft.com/office/powerpoint/2010/main" val="247618549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rt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D8AA-84F1-448F-8E74-2C92B3CD6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5049BF-FAD2-41F3-BE6A-3B897163C531}"/>
              </a:ext>
            </a:extLst>
          </p:cNvPr>
          <p:cNvSpPr>
            <a:spLocks noGrp="1"/>
          </p:cNvSpPr>
          <p:nvPr>
            <p:ph type="dt" sz="half" idx="10"/>
          </p:nvPr>
        </p:nvSpPr>
        <p:spPr/>
        <p:txBody>
          <a:bodyPr/>
          <a:lstStyle/>
          <a:p>
            <a:fld id="{6D24BD0A-4A28-480D-B41B-A5DA35C2E964}" type="datetime1">
              <a:rPr lang="en-GB" smtClean="0"/>
              <a:t>22/01/2025</a:t>
            </a:fld>
            <a:endParaRPr lang="en-GB" dirty="0"/>
          </a:p>
        </p:txBody>
      </p:sp>
      <p:sp>
        <p:nvSpPr>
          <p:cNvPr id="4" name="Footer Placeholder 3">
            <a:extLst>
              <a:ext uri="{FF2B5EF4-FFF2-40B4-BE49-F238E27FC236}">
                <a16:creationId xmlns:a16="http://schemas.microsoft.com/office/drawing/2014/main" id="{9610D7E4-AAA5-4DF2-BEF7-3661482D0BA8}"/>
              </a:ext>
            </a:extLst>
          </p:cNvPr>
          <p:cNvSpPr>
            <a:spLocks noGrp="1"/>
          </p:cNvSpPr>
          <p:nvPr>
            <p:ph type="ftr" sz="quarter" idx="11"/>
          </p:nvPr>
        </p:nvSpPr>
        <p:spPr/>
        <p:txBody>
          <a:bodyPr/>
          <a:lstStyle/>
          <a:p>
            <a:r>
              <a:rPr lang="en-GB" dirty="0"/>
              <a:t>Governors for Schools Northedge Capital 060218</a:t>
            </a:r>
          </a:p>
        </p:txBody>
      </p:sp>
      <p:sp>
        <p:nvSpPr>
          <p:cNvPr id="5" name="Slide Number Placeholder 4">
            <a:extLst>
              <a:ext uri="{FF2B5EF4-FFF2-40B4-BE49-F238E27FC236}">
                <a16:creationId xmlns:a16="http://schemas.microsoft.com/office/drawing/2014/main" id="{8ADFB66F-4937-40A3-A4FD-4CE8EBFDFA60}"/>
              </a:ext>
            </a:extLst>
          </p:cNvPr>
          <p:cNvSpPr>
            <a:spLocks noGrp="1"/>
          </p:cNvSpPr>
          <p:nvPr>
            <p:ph type="sldNum" sz="quarter" idx="12"/>
          </p:nvPr>
        </p:nvSpPr>
        <p:spPr/>
        <p:txBody>
          <a:bodyPr/>
          <a:lstStyle/>
          <a:p>
            <a:fld id="{F6D32EFA-2FFB-462F-931D-0B4AC98C130E}" type="slidenum">
              <a:rPr lang="en-GB" smtClean="0"/>
              <a:pPr/>
              <a:t>‹#›</a:t>
            </a:fld>
            <a:endParaRPr lang="en-GB" dirty="0"/>
          </a:p>
        </p:txBody>
      </p:sp>
      <p:sp>
        <p:nvSpPr>
          <p:cNvPr id="6" name="Content Placeholder 2">
            <a:extLst>
              <a:ext uri="{FF2B5EF4-FFF2-40B4-BE49-F238E27FC236}">
                <a16:creationId xmlns:a16="http://schemas.microsoft.com/office/drawing/2014/main" id="{D7E19E18-44F4-428D-9B47-D38069E2131F}"/>
              </a:ext>
            </a:extLst>
          </p:cNvPr>
          <p:cNvSpPr>
            <a:spLocks noGrp="1"/>
          </p:cNvSpPr>
          <p:nvPr>
            <p:ph sz="half" idx="1"/>
          </p:nvPr>
        </p:nvSpPr>
        <p:spPr>
          <a:xfrm>
            <a:off x="969169" y="1752602"/>
            <a:ext cx="3992796"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79D98AC9-7CDF-4E56-A7BA-2A2D61221FA3}"/>
              </a:ext>
            </a:extLst>
          </p:cNvPr>
          <p:cNvSpPr>
            <a:spLocks noGrp="1"/>
          </p:cNvSpPr>
          <p:nvPr>
            <p:ph sz="half" idx="2"/>
          </p:nvPr>
        </p:nvSpPr>
        <p:spPr>
          <a:xfrm>
            <a:off x="5390551" y="1752602"/>
            <a:ext cx="2783686"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56734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1006" y="3013136"/>
            <a:ext cx="5948101" cy="704850"/>
          </a:xfrm>
        </p:spPr>
        <p:txBody>
          <a:bodyPr anchor="b"/>
          <a:lstStyle>
            <a:lvl1pPr algn="r">
              <a:defRPr sz="3692">
                <a:solidFill>
                  <a:schemeClr val="bg1"/>
                </a:solidFill>
              </a:defRPr>
            </a:lvl1pPr>
          </a:lstStyle>
          <a:p>
            <a:r>
              <a:rPr lang="en-US" dirty="0"/>
              <a:t>Closing message</a:t>
            </a:r>
          </a:p>
        </p:txBody>
      </p:sp>
      <p:grpSp>
        <p:nvGrpSpPr>
          <p:cNvPr id="17" name="Group 4">
            <a:extLst>
              <a:ext uri="{FF2B5EF4-FFF2-40B4-BE49-F238E27FC236}">
                <a16:creationId xmlns:a16="http://schemas.microsoft.com/office/drawing/2014/main" id="{3B84C4BE-9F53-4EB7-913D-B1C367BA0A54}"/>
              </a:ext>
            </a:extLst>
          </p:cNvPr>
          <p:cNvGrpSpPr>
            <a:grpSpLocks noChangeAspect="1"/>
          </p:cNvGrpSpPr>
          <p:nvPr userDrawn="1"/>
        </p:nvGrpSpPr>
        <p:grpSpPr bwMode="auto">
          <a:xfrm>
            <a:off x="171450" y="331200"/>
            <a:ext cx="657450" cy="219996"/>
            <a:chOff x="973" y="1856"/>
            <a:chExt cx="4403" cy="1105"/>
          </a:xfrm>
          <a:solidFill>
            <a:schemeClr val="bg1"/>
          </a:solidFill>
        </p:grpSpPr>
        <p:sp>
          <p:nvSpPr>
            <p:cNvPr id="18" name="Freeform 9">
              <a:extLst>
                <a:ext uri="{FF2B5EF4-FFF2-40B4-BE49-F238E27FC236}">
                  <a16:creationId xmlns:a16="http://schemas.microsoft.com/office/drawing/2014/main" id="{BDBF3339-B685-4E3C-BAE0-172216F28CDF}"/>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9" name="Freeform 10">
              <a:extLst>
                <a:ext uri="{FF2B5EF4-FFF2-40B4-BE49-F238E27FC236}">
                  <a16:creationId xmlns:a16="http://schemas.microsoft.com/office/drawing/2014/main" id="{9BBFA9D8-51E2-4850-9FBD-F0F772B262F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0" name="Freeform 11">
              <a:extLst>
                <a:ext uri="{FF2B5EF4-FFF2-40B4-BE49-F238E27FC236}">
                  <a16:creationId xmlns:a16="http://schemas.microsoft.com/office/drawing/2014/main" id="{416DFF44-EEAF-408D-A871-B5B5C87274B3}"/>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1" name="Freeform 12">
              <a:extLst>
                <a:ext uri="{FF2B5EF4-FFF2-40B4-BE49-F238E27FC236}">
                  <a16:creationId xmlns:a16="http://schemas.microsoft.com/office/drawing/2014/main" id="{FAA55A5B-871E-4AFA-A968-201E9E604630}"/>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2" name="Freeform 13">
              <a:extLst>
                <a:ext uri="{FF2B5EF4-FFF2-40B4-BE49-F238E27FC236}">
                  <a16:creationId xmlns:a16="http://schemas.microsoft.com/office/drawing/2014/main" id="{12701F92-C13E-48ED-950D-88EBC6A83BCD}"/>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Tree>
    <p:extLst>
      <p:ext uri="{BB962C8B-B14F-4D97-AF65-F5344CB8AC3E}">
        <p14:creationId xmlns:p14="http://schemas.microsoft.com/office/powerpoint/2010/main" val="36804160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4F6CF9-446B-4CF8-8B18-B0662D4618A8}" type="datetime1">
              <a:rPr lang="en-GB" smtClean="0"/>
              <a:t>22/01/2025</a:t>
            </a:fld>
            <a:endParaRPr lang="en-GB" dirty="0"/>
          </a:p>
        </p:txBody>
      </p:sp>
      <p:sp>
        <p:nvSpPr>
          <p:cNvPr id="4" name="Footer Placeholder 3"/>
          <p:cNvSpPr>
            <a:spLocks noGrp="1"/>
          </p:cNvSpPr>
          <p:nvPr>
            <p:ph type="ftr" sz="quarter" idx="11"/>
          </p:nvPr>
        </p:nvSpPr>
        <p:spPr/>
        <p:txBody>
          <a:bodyPr/>
          <a:lstStyle/>
          <a:p>
            <a:r>
              <a:rPr lang="en-GB" dirty="0"/>
              <a:t>Governors for Schools Northedge Capital 060218</a:t>
            </a:r>
          </a:p>
        </p:txBody>
      </p:sp>
      <p:sp>
        <p:nvSpPr>
          <p:cNvPr id="5" name="Slide Number Placeholder 4"/>
          <p:cNvSpPr>
            <a:spLocks noGrp="1"/>
          </p:cNvSpPr>
          <p:nvPr>
            <p:ph type="sldNum" sz="quarter" idx="12"/>
          </p:nvPr>
        </p:nvSpPr>
        <p:spPr/>
        <p:txBody>
          <a:bodyPr/>
          <a:lstStyle/>
          <a:p>
            <a:fld id="{F6D32EFA-2FFB-462F-931D-0B4AC98C130E}" type="slidenum">
              <a:rPr lang="en-GB" smtClean="0"/>
              <a:t>‹#›</a:t>
            </a:fld>
            <a:endParaRPr lang="en-GB" dirty="0"/>
          </a:p>
        </p:txBody>
      </p:sp>
    </p:spTree>
    <p:extLst>
      <p:ext uri="{BB962C8B-B14F-4D97-AF65-F5344CB8AC3E}">
        <p14:creationId xmlns:p14="http://schemas.microsoft.com/office/powerpoint/2010/main" val="41816793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BBB4A-6B6D-4A36-9BB0-6547D6A4B22A}" type="datetime1">
              <a:rPr lang="en-GB" smtClean="0"/>
              <a:t>22/01/2025</a:t>
            </a:fld>
            <a:endParaRPr lang="en-GB" dirty="0"/>
          </a:p>
        </p:txBody>
      </p:sp>
      <p:sp>
        <p:nvSpPr>
          <p:cNvPr id="3" name="Footer Placeholder 2"/>
          <p:cNvSpPr>
            <a:spLocks noGrp="1"/>
          </p:cNvSpPr>
          <p:nvPr>
            <p:ph type="ftr" sz="quarter" idx="11"/>
          </p:nvPr>
        </p:nvSpPr>
        <p:spPr/>
        <p:txBody>
          <a:bodyPr/>
          <a:lstStyle/>
          <a:p>
            <a:r>
              <a:rPr lang="en-GB" dirty="0"/>
              <a:t>Governors for Schools Northedge Capital 060218</a:t>
            </a:r>
          </a:p>
        </p:txBody>
      </p:sp>
      <p:sp>
        <p:nvSpPr>
          <p:cNvPr id="4" name="Slide Number Placeholder 3"/>
          <p:cNvSpPr>
            <a:spLocks noGrp="1"/>
          </p:cNvSpPr>
          <p:nvPr>
            <p:ph type="sldNum" sz="quarter" idx="12"/>
          </p:nvPr>
        </p:nvSpPr>
        <p:spPr/>
        <p:txBody>
          <a:bodyPr/>
          <a:lstStyle/>
          <a:p>
            <a:fld id="{F6D32EFA-2FFB-462F-931D-0B4AC98C130E}" type="slidenum">
              <a:rPr lang="en-GB" smtClean="0"/>
              <a:t>‹#›</a:t>
            </a:fld>
            <a:endParaRPr lang="en-GB" dirty="0"/>
          </a:p>
        </p:txBody>
      </p:sp>
    </p:spTree>
    <p:extLst>
      <p:ext uri="{BB962C8B-B14F-4D97-AF65-F5344CB8AC3E}">
        <p14:creationId xmlns:p14="http://schemas.microsoft.com/office/powerpoint/2010/main" val="23787935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539"/>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B5DE73-5F8C-4187-BDB4-DFCCEA8C11EC}" type="datetime1">
              <a:rPr lang="en-GB" smtClean="0"/>
              <a:t>22/01/2025</a:t>
            </a:fld>
            <a:endParaRPr lang="en-GB" dirty="0"/>
          </a:p>
        </p:txBody>
      </p:sp>
      <p:sp>
        <p:nvSpPr>
          <p:cNvPr id="5" name="Footer Placeholder 4"/>
          <p:cNvSpPr>
            <a:spLocks noGrp="1"/>
          </p:cNvSpPr>
          <p:nvPr>
            <p:ph type="ftr" sz="quarter" idx="11"/>
          </p:nvPr>
        </p:nvSpPr>
        <p:spPr/>
        <p:txBody>
          <a:bodyPr/>
          <a:lstStyle/>
          <a:p>
            <a:r>
              <a:rPr lang="en-GB" dirty="0"/>
              <a:t>Governors for Schools Northedge Capital 060218</a:t>
            </a:r>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217611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277751-3346-4C8A-8958-7858E84C25A5}" type="datetime1">
              <a:rPr lang="en-GB" smtClean="0"/>
              <a:t>22/01/2025</a:t>
            </a:fld>
            <a:endParaRPr lang="en-GB" dirty="0"/>
          </a:p>
        </p:txBody>
      </p:sp>
      <p:sp>
        <p:nvSpPr>
          <p:cNvPr id="5" name="Footer Placeholder 4"/>
          <p:cNvSpPr>
            <a:spLocks noGrp="1"/>
          </p:cNvSpPr>
          <p:nvPr>
            <p:ph type="ftr" sz="quarter" idx="11"/>
          </p:nvPr>
        </p:nvSpPr>
        <p:spPr/>
        <p:txBody>
          <a:bodyPr/>
          <a:lstStyle/>
          <a:p>
            <a:r>
              <a:rPr lang="en-GB" dirty="0"/>
              <a:t>Governors for Schools Northedge Capital 060218</a:t>
            </a:r>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331513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254" y="1709739"/>
            <a:ext cx="7886700" cy="2852737"/>
          </a:xfrm>
        </p:spPr>
        <p:txBody>
          <a:bodyPr anchor="b"/>
          <a:lstStyle>
            <a:lvl1pPr>
              <a:defRPr sz="5539"/>
            </a:lvl1pPr>
          </a:lstStyle>
          <a:p>
            <a:r>
              <a:rPr lang="en-US"/>
              <a:t>Click to edit Master title style</a:t>
            </a:r>
            <a:endParaRPr lang="en-GB"/>
          </a:p>
        </p:txBody>
      </p:sp>
      <p:sp>
        <p:nvSpPr>
          <p:cNvPr id="3" name="Text Placeholder 2"/>
          <p:cNvSpPr>
            <a:spLocks noGrp="1"/>
          </p:cNvSpPr>
          <p:nvPr>
            <p:ph type="body" idx="1"/>
          </p:nvPr>
        </p:nvSpPr>
        <p:spPr>
          <a:xfrm>
            <a:off x="624254" y="4589464"/>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4BE402-0BBF-4299-AD7F-289D7D1DBB0D}" type="datetime1">
              <a:rPr lang="en-GB" smtClean="0"/>
              <a:t>22/01/2025</a:t>
            </a:fld>
            <a:endParaRPr lang="en-GB" dirty="0"/>
          </a:p>
        </p:txBody>
      </p:sp>
      <p:sp>
        <p:nvSpPr>
          <p:cNvPr id="5" name="Footer Placeholder 4"/>
          <p:cNvSpPr>
            <a:spLocks noGrp="1"/>
          </p:cNvSpPr>
          <p:nvPr>
            <p:ph type="ftr" sz="quarter" idx="11"/>
          </p:nvPr>
        </p:nvSpPr>
        <p:spPr/>
        <p:txBody>
          <a:bodyPr/>
          <a:lstStyle/>
          <a:p>
            <a:r>
              <a:rPr lang="en-GB" dirty="0"/>
              <a:t>Governors for Schools Northedge Capital 060218</a:t>
            </a:r>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161407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0287" y="3047278"/>
            <a:ext cx="5948101" cy="704850"/>
          </a:xfrm>
        </p:spPr>
        <p:txBody>
          <a:bodyPr anchor="b"/>
          <a:lstStyle>
            <a:lvl1pPr algn="r">
              <a:defRPr sz="3692">
                <a:solidFill>
                  <a:schemeClr val="bg1"/>
                </a:solidFill>
              </a:defRPr>
            </a:lvl1pPr>
          </a:lstStyle>
          <a:p>
            <a:r>
              <a:rPr lang="en-US" dirty="0"/>
              <a:t>Presentation title</a:t>
            </a:r>
          </a:p>
        </p:txBody>
      </p:sp>
      <p:grpSp>
        <p:nvGrpSpPr>
          <p:cNvPr id="17" name="Group 4">
            <a:extLst>
              <a:ext uri="{FF2B5EF4-FFF2-40B4-BE49-F238E27FC236}">
                <a16:creationId xmlns:a16="http://schemas.microsoft.com/office/drawing/2014/main" id="{3B84C4BE-9F53-4EB7-913D-B1C367BA0A54}"/>
              </a:ext>
            </a:extLst>
          </p:cNvPr>
          <p:cNvGrpSpPr>
            <a:grpSpLocks noChangeAspect="1"/>
          </p:cNvGrpSpPr>
          <p:nvPr userDrawn="1"/>
        </p:nvGrpSpPr>
        <p:grpSpPr bwMode="auto">
          <a:xfrm>
            <a:off x="171450" y="331200"/>
            <a:ext cx="657450" cy="219996"/>
            <a:chOff x="973" y="1856"/>
            <a:chExt cx="4403" cy="1105"/>
          </a:xfrm>
          <a:solidFill>
            <a:schemeClr val="bg1"/>
          </a:solidFill>
        </p:grpSpPr>
        <p:sp>
          <p:nvSpPr>
            <p:cNvPr id="18" name="Freeform 9">
              <a:extLst>
                <a:ext uri="{FF2B5EF4-FFF2-40B4-BE49-F238E27FC236}">
                  <a16:creationId xmlns:a16="http://schemas.microsoft.com/office/drawing/2014/main" id="{BDBF3339-B685-4E3C-BAE0-172216F28CDF}"/>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9" name="Freeform 10">
              <a:extLst>
                <a:ext uri="{FF2B5EF4-FFF2-40B4-BE49-F238E27FC236}">
                  <a16:creationId xmlns:a16="http://schemas.microsoft.com/office/drawing/2014/main" id="{9BBFA9D8-51E2-4850-9FBD-F0F772B262F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0" name="Freeform 11">
              <a:extLst>
                <a:ext uri="{FF2B5EF4-FFF2-40B4-BE49-F238E27FC236}">
                  <a16:creationId xmlns:a16="http://schemas.microsoft.com/office/drawing/2014/main" id="{416DFF44-EEAF-408D-A871-B5B5C87274B3}"/>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1" name="Freeform 12">
              <a:extLst>
                <a:ext uri="{FF2B5EF4-FFF2-40B4-BE49-F238E27FC236}">
                  <a16:creationId xmlns:a16="http://schemas.microsoft.com/office/drawing/2014/main" id="{FAA55A5B-871E-4AFA-A968-201E9E604630}"/>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2" name="Freeform 13">
              <a:extLst>
                <a:ext uri="{FF2B5EF4-FFF2-40B4-BE49-F238E27FC236}">
                  <a16:creationId xmlns:a16="http://schemas.microsoft.com/office/drawing/2014/main" id="{12701F92-C13E-48ED-950D-88EBC6A83BCD}"/>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
        <p:nvSpPr>
          <p:cNvPr id="11" name="Subtitle 2">
            <a:extLst>
              <a:ext uri="{FF2B5EF4-FFF2-40B4-BE49-F238E27FC236}">
                <a16:creationId xmlns:a16="http://schemas.microsoft.com/office/drawing/2014/main" id="{CE3ED83D-E6BC-46C0-9369-8D888852977B}"/>
              </a:ext>
            </a:extLst>
          </p:cNvPr>
          <p:cNvSpPr>
            <a:spLocks noGrp="1"/>
          </p:cNvSpPr>
          <p:nvPr>
            <p:ph type="subTitle" idx="1"/>
          </p:nvPr>
        </p:nvSpPr>
        <p:spPr>
          <a:xfrm>
            <a:off x="969169" y="4464000"/>
            <a:ext cx="3602831" cy="1492300"/>
          </a:xfrm>
        </p:spPr>
        <p:txBody>
          <a:bodyPr/>
          <a:lstStyle>
            <a:lvl1pPr marL="0" indent="0" algn="l">
              <a:spcAft>
                <a:spcPts val="0"/>
              </a:spcAft>
              <a:buNone/>
              <a:defRPr sz="1015">
                <a:solidFill>
                  <a:schemeClr val="bg1"/>
                </a:solidFill>
              </a:defRPr>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endParaRPr lang="en-US" dirty="0"/>
          </a:p>
        </p:txBody>
      </p:sp>
      <p:sp>
        <p:nvSpPr>
          <p:cNvPr id="3" name="Date Placeholder 2">
            <a:extLst>
              <a:ext uri="{FF2B5EF4-FFF2-40B4-BE49-F238E27FC236}">
                <a16:creationId xmlns:a16="http://schemas.microsoft.com/office/drawing/2014/main" id="{2ABBA38C-DBE5-4C0A-BD29-D65A09E88849}"/>
              </a:ext>
            </a:extLst>
          </p:cNvPr>
          <p:cNvSpPr>
            <a:spLocks noGrp="1"/>
          </p:cNvSpPr>
          <p:nvPr>
            <p:ph type="dt" sz="half" idx="10"/>
          </p:nvPr>
        </p:nvSpPr>
        <p:spPr/>
        <p:txBody>
          <a:bodyPr/>
          <a:lstStyle/>
          <a:p>
            <a:fld id="{A17D5AF8-5C84-4CDB-865A-87D44B9BF822}" type="datetime1">
              <a:rPr lang="en-GB" smtClean="0"/>
              <a:t>22/01/2025</a:t>
            </a:fld>
            <a:endParaRPr lang="en-GB" dirty="0"/>
          </a:p>
        </p:txBody>
      </p:sp>
      <p:sp>
        <p:nvSpPr>
          <p:cNvPr id="5" name="Footer Placeholder 4">
            <a:extLst>
              <a:ext uri="{FF2B5EF4-FFF2-40B4-BE49-F238E27FC236}">
                <a16:creationId xmlns:a16="http://schemas.microsoft.com/office/drawing/2014/main" id="{E9CE76B3-C339-48D9-A1B9-6D8A5B9DFECB}"/>
              </a:ext>
            </a:extLst>
          </p:cNvPr>
          <p:cNvSpPr>
            <a:spLocks noGrp="1"/>
          </p:cNvSpPr>
          <p:nvPr>
            <p:ph type="ftr" sz="quarter" idx="11"/>
          </p:nvPr>
        </p:nvSpPr>
        <p:spPr/>
        <p:txBody>
          <a:bodyPr/>
          <a:lstStyle/>
          <a:p>
            <a:r>
              <a:rPr lang="en-GB" dirty="0"/>
              <a:t>Governors for Schools Northedge Capital 060218</a:t>
            </a:r>
          </a:p>
        </p:txBody>
      </p:sp>
      <p:sp>
        <p:nvSpPr>
          <p:cNvPr id="7" name="Slide Number Placeholder 6">
            <a:extLst>
              <a:ext uri="{FF2B5EF4-FFF2-40B4-BE49-F238E27FC236}">
                <a16:creationId xmlns:a16="http://schemas.microsoft.com/office/drawing/2014/main" id="{D072EB08-F35E-419F-8281-939B9787BDB9}"/>
              </a:ext>
            </a:extLst>
          </p:cNvPr>
          <p:cNvSpPr>
            <a:spLocks noGrp="1"/>
          </p:cNvSpPr>
          <p:nvPr>
            <p:ph type="sldNum" sz="quarter" idx="12"/>
          </p:nvPr>
        </p:nvSpPr>
        <p:spPr/>
        <p:txBody>
          <a:bodyPr/>
          <a:lstStyle/>
          <a:p>
            <a:fld id="{F6D32EFA-2FFB-462F-931D-0B4AC98C130E}" type="slidenum">
              <a:rPr lang="en-GB" smtClean="0"/>
              <a:pPr/>
              <a:t>‹#›</a:t>
            </a:fld>
            <a:endParaRPr lang="en-GB" dirty="0"/>
          </a:p>
        </p:txBody>
      </p:sp>
    </p:spTree>
    <p:extLst>
      <p:ext uri="{BB962C8B-B14F-4D97-AF65-F5344CB8AC3E}">
        <p14:creationId xmlns:p14="http://schemas.microsoft.com/office/powerpoint/2010/main" val="21044010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1" y="1825625"/>
            <a:ext cx="387301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9" y="1825625"/>
            <a:ext cx="3873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65DBA0-9CE3-4435-A45E-50441CB7A80F}" type="datetime1">
              <a:rPr lang="en-GB" smtClean="0"/>
              <a:t>22/01/2025</a:t>
            </a:fld>
            <a:endParaRPr lang="en-GB" dirty="0"/>
          </a:p>
        </p:txBody>
      </p:sp>
      <p:sp>
        <p:nvSpPr>
          <p:cNvPr id="6" name="Footer Placeholder 5"/>
          <p:cNvSpPr>
            <a:spLocks noGrp="1"/>
          </p:cNvSpPr>
          <p:nvPr>
            <p:ph type="ftr" sz="quarter" idx="11"/>
          </p:nvPr>
        </p:nvSpPr>
        <p:spPr/>
        <p:txBody>
          <a:bodyPr/>
          <a:lstStyle/>
          <a:p>
            <a:r>
              <a:rPr lang="en-GB" dirty="0"/>
              <a:t>Governors for Schools Northedge Capital 060218</a:t>
            </a:r>
          </a:p>
        </p:txBody>
      </p:sp>
      <p:sp>
        <p:nvSpPr>
          <p:cNvPr id="7" name="Slide Number Placeholder 6"/>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2184565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116"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116" y="1681163"/>
            <a:ext cx="3868615"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4" name="Content Placeholder 3"/>
          <p:cNvSpPr>
            <a:spLocks noGrp="1"/>
          </p:cNvSpPr>
          <p:nvPr>
            <p:ph sz="half" idx="2"/>
          </p:nvPr>
        </p:nvSpPr>
        <p:spPr>
          <a:xfrm>
            <a:off x="630116" y="2505075"/>
            <a:ext cx="38686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665"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Edit Master text styles</a:t>
            </a:r>
          </a:p>
        </p:txBody>
      </p:sp>
      <p:sp>
        <p:nvSpPr>
          <p:cNvPr id="6" name="Content Placeholder 5"/>
          <p:cNvSpPr>
            <a:spLocks noGrp="1"/>
          </p:cNvSpPr>
          <p:nvPr>
            <p:ph sz="quarter" idx="4"/>
          </p:nvPr>
        </p:nvSpPr>
        <p:spPr>
          <a:xfrm>
            <a:off x="4629151" y="2505075"/>
            <a:ext cx="388766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724908-73CF-4DC4-BFA6-4826E813BC1D}" type="datetime1">
              <a:rPr lang="en-GB" smtClean="0"/>
              <a:t>22/01/2025</a:t>
            </a:fld>
            <a:endParaRPr lang="en-GB" dirty="0"/>
          </a:p>
        </p:txBody>
      </p:sp>
      <p:sp>
        <p:nvSpPr>
          <p:cNvPr id="8" name="Footer Placeholder 7"/>
          <p:cNvSpPr>
            <a:spLocks noGrp="1"/>
          </p:cNvSpPr>
          <p:nvPr>
            <p:ph type="ftr" sz="quarter" idx="11"/>
          </p:nvPr>
        </p:nvSpPr>
        <p:spPr/>
        <p:txBody>
          <a:bodyPr/>
          <a:lstStyle/>
          <a:p>
            <a:r>
              <a:rPr lang="en-GB" dirty="0"/>
              <a:t>Governors for Schools Northedge Capital 060218</a:t>
            </a:r>
          </a:p>
        </p:txBody>
      </p:sp>
      <p:sp>
        <p:nvSpPr>
          <p:cNvPr id="9" name="Slide Number Placeholder 8"/>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377009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49CEC2-2A56-488B-8B0C-70CE3753D233}" type="datetime1">
              <a:rPr lang="en-GB" smtClean="0"/>
              <a:t>22/01/2025</a:t>
            </a:fld>
            <a:endParaRPr lang="en-GB" dirty="0"/>
          </a:p>
        </p:txBody>
      </p:sp>
      <p:sp>
        <p:nvSpPr>
          <p:cNvPr id="4" name="Footer Placeholder 3"/>
          <p:cNvSpPr>
            <a:spLocks noGrp="1"/>
          </p:cNvSpPr>
          <p:nvPr>
            <p:ph type="ftr" sz="quarter" idx="11"/>
          </p:nvPr>
        </p:nvSpPr>
        <p:spPr/>
        <p:txBody>
          <a:bodyPr/>
          <a:lstStyle/>
          <a:p>
            <a:r>
              <a:rPr lang="en-GB" dirty="0"/>
              <a:t>Governors for Schools Northedge Capital 060218</a:t>
            </a:r>
          </a:p>
        </p:txBody>
      </p:sp>
      <p:sp>
        <p:nvSpPr>
          <p:cNvPr id="5" name="Slide Number Placeholder 4"/>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4290180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8F0B6-50EA-47BE-808F-3B25C3EA724D}" type="datetime1">
              <a:rPr lang="en-GB" smtClean="0"/>
              <a:t>22/01/2025</a:t>
            </a:fld>
            <a:endParaRPr lang="en-GB" dirty="0"/>
          </a:p>
        </p:txBody>
      </p:sp>
      <p:sp>
        <p:nvSpPr>
          <p:cNvPr id="3" name="Footer Placeholder 2"/>
          <p:cNvSpPr>
            <a:spLocks noGrp="1"/>
          </p:cNvSpPr>
          <p:nvPr>
            <p:ph type="ftr" sz="quarter" idx="11"/>
          </p:nvPr>
        </p:nvSpPr>
        <p:spPr/>
        <p:txBody>
          <a:bodyPr/>
          <a:lstStyle/>
          <a:p>
            <a:r>
              <a:rPr lang="en-GB" dirty="0"/>
              <a:t>Governors for Schools Northedge Capital 060218</a:t>
            </a:r>
          </a:p>
        </p:txBody>
      </p:sp>
      <p:sp>
        <p:nvSpPr>
          <p:cNvPr id="4" name="Slide Number Placeholder 3"/>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2378281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115" y="457200"/>
            <a:ext cx="2948354" cy="1600200"/>
          </a:xfrm>
        </p:spPr>
        <p:txBody>
          <a:bodyPr anchor="b"/>
          <a:lstStyle>
            <a:lvl1pPr>
              <a:defRPr sz="2954"/>
            </a:lvl1pPr>
          </a:lstStyle>
          <a:p>
            <a:r>
              <a:rPr lang="en-US"/>
              <a:t>Click to edit Master title style</a:t>
            </a:r>
            <a:endParaRPr lang="en-GB"/>
          </a:p>
        </p:txBody>
      </p:sp>
      <p:sp>
        <p:nvSpPr>
          <p:cNvPr id="3" name="Content Placeholder 2"/>
          <p:cNvSpPr>
            <a:spLocks noGrp="1"/>
          </p:cNvSpPr>
          <p:nvPr>
            <p:ph idx="1"/>
          </p:nvPr>
        </p:nvSpPr>
        <p:spPr>
          <a:xfrm>
            <a:off x="3887666" y="987426"/>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115" y="2057400"/>
            <a:ext cx="2948354"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Date Placeholder 4"/>
          <p:cNvSpPr>
            <a:spLocks noGrp="1"/>
          </p:cNvSpPr>
          <p:nvPr>
            <p:ph type="dt" sz="half" idx="10"/>
          </p:nvPr>
        </p:nvSpPr>
        <p:spPr/>
        <p:txBody>
          <a:bodyPr/>
          <a:lstStyle/>
          <a:p>
            <a:fld id="{3A02AEE9-72DB-40B1-B57E-3271332B1623}" type="datetime1">
              <a:rPr lang="en-GB" smtClean="0"/>
              <a:t>22/01/2025</a:t>
            </a:fld>
            <a:endParaRPr lang="en-GB" dirty="0"/>
          </a:p>
        </p:txBody>
      </p:sp>
      <p:sp>
        <p:nvSpPr>
          <p:cNvPr id="6" name="Footer Placeholder 5"/>
          <p:cNvSpPr>
            <a:spLocks noGrp="1"/>
          </p:cNvSpPr>
          <p:nvPr>
            <p:ph type="ftr" sz="quarter" idx="11"/>
          </p:nvPr>
        </p:nvSpPr>
        <p:spPr/>
        <p:txBody>
          <a:bodyPr/>
          <a:lstStyle/>
          <a:p>
            <a:r>
              <a:rPr lang="en-GB" dirty="0"/>
              <a:t>Governors for Schools Northedge Capital 060218</a:t>
            </a:r>
          </a:p>
        </p:txBody>
      </p:sp>
      <p:sp>
        <p:nvSpPr>
          <p:cNvPr id="7" name="Slide Number Placeholder 6"/>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353724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115" y="457200"/>
            <a:ext cx="2948354" cy="1600200"/>
          </a:xfrm>
        </p:spPr>
        <p:txBody>
          <a:bodyPr anchor="b"/>
          <a:lstStyle>
            <a:lvl1pPr>
              <a:defRPr sz="2954"/>
            </a:lvl1pPr>
          </a:lstStyle>
          <a:p>
            <a:r>
              <a:rPr lang="en-US"/>
              <a:t>Click to edit Master title style</a:t>
            </a:r>
            <a:endParaRPr lang="en-GB"/>
          </a:p>
        </p:txBody>
      </p:sp>
      <p:sp>
        <p:nvSpPr>
          <p:cNvPr id="3" name="Picture Placeholder 2"/>
          <p:cNvSpPr>
            <a:spLocks noGrp="1"/>
          </p:cNvSpPr>
          <p:nvPr>
            <p:ph type="pic" idx="1"/>
          </p:nvPr>
        </p:nvSpPr>
        <p:spPr>
          <a:xfrm>
            <a:off x="3887666" y="987426"/>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dirty="0"/>
          </a:p>
        </p:txBody>
      </p:sp>
      <p:sp>
        <p:nvSpPr>
          <p:cNvPr id="4" name="Text Placeholder 3"/>
          <p:cNvSpPr>
            <a:spLocks noGrp="1"/>
          </p:cNvSpPr>
          <p:nvPr>
            <p:ph type="body" sz="half" idx="2"/>
          </p:nvPr>
        </p:nvSpPr>
        <p:spPr>
          <a:xfrm>
            <a:off x="630115" y="2057400"/>
            <a:ext cx="2948354"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n-US"/>
              <a:t>Edit Master text styles</a:t>
            </a:r>
          </a:p>
        </p:txBody>
      </p:sp>
      <p:sp>
        <p:nvSpPr>
          <p:cNvPr id="5" name="Date Placeholder 4"/>
          <p:cNvSpPr>
            <a:spLocks noGrp="1"/>
          </p:cNvSpPr>
          <p:nvPr>
            <p:ph type="dt" sz="half" idx="10"/>
          </p:nvPr>
        </p:nvSpPr>
        <p:spPr/>
        <p:txBody>
          <a:bodyPr/>
          <a:lstStyle/>
          <a:p>
            <a:fld id="{B451B009-2876-4FA0-9ACB-DBC48B0C247B}" type="datetime1">
              <a:rPr lang="en-GB" smtClean="0"/>
              <a:t>22/01/2025</a:t>
            </a:fld>
            <a:endParaRPr lang="en-GB" dirty="0"/>
          </a:p>
        </p:txBody>
      </p:sp>
      <p:sp>
        <p:nvSpPr>
          <p:cNvPr id="6" name="Footer Placeholder 5"/>
          <p:cNvSpPr>
            <a:spLocks noGrp="1"/>
          </p:cNvSpPr>
          <p:nvPr>
            <p:ph type="ftr" sz="quarter" idx="11"/>
          </p:nvPr>
        </p:nvSpPr>
        <p:spPr/>
        <p:txBody>
          <a:bodyPr/>
          <a:lstStyle/>
          <a:p>
            <a:r>
              <a:rPr lang="en-GB" dirty="0"/>
              <a:t>Governors for Schools Northedge Capital 060218</a:t>
            </a:r>
          </a:p>
        </p:txBody>
      </p:sp>
      <p:sp>
        <p:nvSpPr>
          <p:cNvPr id="7" name="Slide Number Placeholder 6"/>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3369034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278100-EAD2-4F9A-A87F-7DC893358C36}" type="datetime1">
              <a:rPr lang="en-GB" smtClean="0"/>
              <a:t>22/01/2025</a:t>
            </a:fld>
            <a:endParaRPr lang="en-GB" dirty="0"/>
          </a:p>
        </p:txBody>
      </p:sp>
      <p:sp>
        <p:nvSpPr>
          <p:cNvPr id="5" name="Footer Placeholder 4"/>
          <p:cNvSpPr>
            <a:spLocks noGrp="1"/>
          </p:cNvSpPr>
          <p:nvPr>
            <p:ph type="ftr" sz="quarter" idx="11"/>
          </p:nvPr>
        </p:nvSpPr>
        <p:spPr/>
        <p:txBody>
          <a:bodyPr/>
          <a:lstStyle/>
          <a:p>
            <a:r>
              <a:rPr lang="en-GB" dirty="0"/>
              <a:t>Governors for Schools Northedge Capital 060218</a:t>
            </a:r>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946748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408" y="365125"/>
            <a:ext cx="1970943"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77508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FD0456-2D45-45FB-B9E2-190FD6447842}" type="datetime1">
              <a:rPr lang="en-GB" smtClean="0"/>
              <a:t>22/01/2025</a:t>
            </a:fld>
            <a:endParaRPr lang="en-GB" dirty="0"/>
          </a:p>
        </p:txBody>
      </p:sp>
      <p:sp>
        <p:nvSpPr>
          <p:cNvPr id="5" name="Footer Placeholder 4"/>
          <p:cNvSpPr>
            <a:spLocks noGrp="1"/>
          </p:cNvSpPr>
          <p:nvPr>
            <p:ph type="ftr" sz="quarter" idx="11"/>
          </p:nvPr>
        </p:nvSpPr>
        <p:spPr/>
        <p:txBody>
          <a:bodyPr/>
          <a:lstStyle/>
          <a:p>
            <a:r>
              <a:rPr lang="en-GB" dirty="0"/>
              <a:t>Governors for Schools Northedge Capital 060218</a:t>
            </a:r>
          </a:p>
        </p:txBody>
      </p:sp>
      <p:sp>
        <p:nvSpPr>
          <p:cNvPr id="6" name="Slide Number Placeholder 5"/>
          <p:cNvSpPr>
            <a:spLocks noGrp="1"/>
          </p:cNvSpPr>
          <p:nvPr>
            <p:ph type="sldNum" sz="quarter" idx="12"/>
          </p:nvPr>
        </p:nvSpPr>
        <p:spPr/>
        <p:txBody>
          <a:bodyPr/>
          <a:lstStyle/>
          <a:p>
            <a:fld id="{AB046C18-2D20-4AB1-BD53-E3F145F8FADF}" type="slidenum">
              <a:rPr lang="en-GB" smtClean="0"/>
              <a:t>‹#›</a:t>
            </a:fld>
            <a:endParaRPr lang="en-GB" dirty="0"/>
          </a:p>
        </p:txBody>
      </p:sp>
    </p:spTree>
    <p:extLst>
      <p:ext uri="{BB962C8B-B14F-4D97-AF65-F5344CB8AC3E}">
        <p14:creationId xmlns:p14="http://schemas.microsoft.com/office/powerpoint/2010/main" val="2290779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rot="5400000">
            <a:off x="5678488" y="3210279"/>
            <a:ext cx="666908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46464"/>
                </a:solidFill>
                <a:latin typeface="Arial" pitchFamily="34" charset="0"/>
                <a:ea typeface="MS PGothic" pitchFamily="34" charset="-128"/>
              </a:defRPr>
            </a:lvl1pPr>
            <a:lvl2pPr marL="742950" indent="-285750">
              <a:defRPr sz="2000">
                <a:solidFill>
                  <a:srgbClr val="646464"/>
                </a:solidFill>
                <a:latin typeface="Arial" pitchFamily="34" charset="0"/>
                <a:ea typeface="MS PGothic" pitchFamily="34" charset="-128"/>
              </a:defRPr>
            </a:lvl2pPr>
            <a:lvl3pPr marL="1143000" indent="-228600">
              <a:defRPr sz="2000">
                <a:solidFill>
                  <a:srgbClr val="646464"/>
                </a:solidFill>
                <a:latin typeface="Arial" pitchFamily="34" charset="0"/>
                <a:ea typeface="MS PGothic" pitchFamily="34" charset="-128"/>
              </a:defRPr>
            </a:lvl3pPr>
            <a:lvl4pPr marL="1600200" indent="-228600">
              <a:defRPr sz="2000">
                <a:solidFill>
                  <a:srgbClr val="646464"/>
                </a:solidFill>
                <a:latin typeface="Arial" pitchFamily="34" charset="0"/>
                <a:ea typeface="MS PGothic" pitchFamily="34" charset="-128"/>
              </a:defRPr>
            </a:lvl4pPr>
            <a:lvl5pPr marL="2057400" indent="-228600">
              <a:defRPr sz="2000">
                <a:solidFill>
                  <a:srgbClr val="646464"/>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646464"/>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646464"/>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646464"/>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646464"/>
                </a:solidFill>
                <a:latin typeface="Arial" pitchFamily="34" charset="0"/>
                <a:ea typeface="MS PGothic" pitchFamily="34" charset="-128"/>
              </a:defRPr>
            </a:lvl9pPr>
          </a:lstStyle>
          <a:p>
            <a:pPr algn="ctr" defTabSz="844083" eaLnBrk="0" fontAlgn="base" hangingPunct="0">
              <a:spcBef>
                <a:spcPct val="0"/>
              </a:spcBef>
              <a:spcAft>
                <a:spcPct val="0"/>
              </a:spcAft>
              <a:defRPr/>
            </a:pPr>
            <a:r>
              <a:rPr lang="en-US" altLang="en-US" sz="1015" dirty="0"/>
              <a:t>Copyright © Babcock Integration LLP (2015).</a:t>
            </a:r>
          </a:p>
        </p:txBody>
      </p:sp>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53E03540-7B6F-4EC3-AC62-28B61EA68C1F}" type="datetimeFigureOut">
              <a:rPr lang="en-GB" altLang="en-US"/>
              <a:pPr>
                <a:defRPr/>
              </a:pPr>
              <a:t>22/01/2025</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dirty="0"/>
              <a:t>Confidential</a:t>
            </a:r>
          </a:p>
        </p:txBody>
      </p:sp>
      <p:sp>
        <p:nvSpPr>
          <p:cNvPr id="7" name="Slide Number Placeholder 5"/>
          <p:cNvSpPr>
            <a:spLocks noGrp="1"/>
          </p:cNvSpPr>
          <p:nvPr>
            <p:ph type="sldNum" sz="quarter" idx="12"/>
          </p:nvPr>
        </p:nvSpPr>
        <p:spPr/>
        <p:txBody>
          <a:bodyPr/>
          <a:lstStyle>
            <a:lvl1pPr>
              <a:defRPr/>
            </a:lvl1pPr>
          </a:lstStyle>
          <a:p>
            <a:pPr>
              <a:defRPr/>
            </a:pPr>
            <a:fld id="{8DB0ED6C-ED97-42A6-BCA0-E6C65680A57D}" type="slidenum">
              <a:rPr lang="en-GB" altLang="en-US"/>
              <a:pPr>
                <a:defRPr/>
              </a:pPr>
              <a:t>‹#›</a:t>
            </a:fld>
            <a:endParaRPr lang="en-GB" altLang="en-US" dirty="0"/>
          </a:p>
        </p:txBody>
      </p:sp>
    </p:spTree>
    <p:extLst>
      <p:ext uri="{BB962C8B-B14F-4D97-AF65-F5344CB8AC3E}">
        <p14:creationId xmlns:p14="http://schemas.microsoft.com/office/powerpoint/2010/main" val="2874409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rot="5400000">
            <a:off x="5678488" y="3210279"/>
            <a:ext cx="666908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46464"/>
                </a:solidFill>
                <a:latin typeface="Arial" pitchFamily="34" charset="0"/>
                <a:ea typeface="MS PGothic" pitchFamily="34" charset="-128"/>
              </a:defRPr>
            </a:lvl1pPr>
            <a:lvl2pPr marL="742950" indent="-285750">
              <a:defRPr sz="2000">
                <a:solidFill>
                  <a:srgbClr val="646464"/>
                </a:solidFill>
                <a:latin typeface="Arial" pitchFamily="34" charset="0"/>
                <a:ea typeface="MS PGothic" pitchFamily="34" charset="-128"/>
              </a:defRPr>
            </a:lvl2pPr>
            <a:lvl3pPr marL="1143000" indent="-228600">
              <a:defRPr sz="2000">
                <a:solidFill>
                  <a:srgbClr val="646464"/>
                </a:solidFill>
                <a:latin typeface="Arial" pitchFamily="34" charset="0"/>
                <a:ea typeface="MS PGothic" pitchFamily="34" charset="-128"/>
              </a:defRPr>
            </a:lvl3pPr>
            <a:lvl4pPr marL="1600200" indent="-228600">
              <a:defRPr sz="2000">
                <a:solidFill>
                  <a:srgbClr val="646464"/>
                </a:solidFill>
                <a:latin typeface="Arial" pitchFamily="34" charset="0"/>
                <a:ea typeface="MS PGothic" pitchFamily="34" charset="-128"/>
              </a:defRPr>
            </a:lvl4pPr>
            <a:lvl5pPr marL="2057400" indent="-228600">
              <a:defRPr sz="2000">
                <a:solidFill>
                  <a:srgbClr val="646464"/>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646464"/>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646464"/>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646464"/>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646464"/>
                </a:solidFill>
                <a:latin typeface="Arial" pitchFamily="34" charset="0"/>
                <a:ea typeface="MS PGothic" pitchFamily="34" charset="-128"/>
              </a:defRPr>
            </a:lvl9pPr>
          </a:lstStyle>
          <a:p>
            <a:pPr algn="ctr" defTabSz="844083" eaLnBrk="0" fontAlgn="base" hangingPunct="0">
              <a:spcBef>
                <a:spcPct val="0"/>
              </a:spcBef>
              <a:spcAft>
                <a:spcPct val="0"/>
              </a:spcAft>
              <a:defRPr/>
            </a:pPr>
            <a:r>
              <a:rPr lang="en-US" altLang="en-US" sz="1015" dirty="0"/>
              <a:t>Copyright © Babcock Integration LLP (2015).</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4ECC602-531E-4F78-AAD9-652C0043D655}" type="datetimeFigureOut">
              <a:rPr lang="en-GB" altLang="en-US"/>
              <a:pPr>
                <a:defRPr/>
              </a:pPr>
              <a:t>22/01/2025</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dirty="0"/>
              <a:t>Confidential</a:t>
            </a:r>
          </a:p>
        </p:txBody>
      </p:sp>
      <p:sp>
        <p:nvSpPr>
          <p:cNvPr id="7" name="Slide Number Placeholder 5"/>
          <p:cNvSpPr>
            <a:spLocks noGrp="1"/>
          </p:cNvSpPr>
          <p:nvPr>
            <p:ph type="sldNum" sz="quarter" idx="12"/>
          </p:nvPr>
        </p:nvSpPr>
        <p:spPr/>
        <p:txBody>
          <a:bodyPr/>
          <a:lstStyle>
            <a:lvl1pPr>
              <a:defRPr/>
            </a:lvl1pPr>
          </a:lstStyle>
          <a:p>
            <a:pPr>
              <a:defRPr/>
            </a:pPr>
            <a:fld id="{A5A4054A-F689-45E8-9DF1-5E8AB66FFFB0}" type="slidenum">
              <a:rPr lang="en-GB" altLang="en-US"/>
              <a:pPr>
                <a:defRPr/>
              </a:pPr>
              <a:t>‹#›</a:t>
            </a:fld>
            <a:endParaRPr lang="en-GB" altLang="en-US" dirty="0"/>
          </a:p>
        </p:txBody>
      </p:sp>
    </p:spTree>
    <p:extLst>
      <p:ext uri="{BB962C8B-B14F-4D97-AF65-F5344CB8AC3E}">
        <p14:creationId xmlns:p14="http://schemas.microsoft.com/office/powerpoint/2010/main" val="17810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7" name="Group 4">
            <a:extLst>
              <a:ext uri="{FF2B5EF4-FFF2-40B4-BE49-F238E27FC236}">
                <a16:creationId xmlns:a16="http://schemas.microsoft.com/office/drawing/2014/main" id="{3B84C4BE-9F53-4EB7-913D-B1C367BA0A54}"/>
              </a:ext>
            </a:extLst>
          </p:cNvPr>
          <p:cNvGrpSpPr>
            <a:grpSpLocks noChangeAspect="1"/>
          </p:cNvGrpSpPr>
          <p:nvPr userDrawn="1"/>
        </p:nvGrpSpPr>
        <p:grpSpPr bwMode="auto">
          <a:xfrm>
            <a:off x="171450" y="331200"/>
            <a:ext cx="657450" cy="219996"/>
            <a:chOff x="973" y="1856"/>
            <a:chExt cx="4403" cy="1105"/>
          </a:xfrm>
          <a:solidFill>
            <a:schemeClr val="bg1"/>
          </a:solidFill>
        </p:grpSpPr>
        <p:sp>
          <p:nvSpPr>
            <p:cNvPr id="18" name="Freeform 9">
              <a:extLst>
                <a:ext uri="{FF2B5EF4-FFF2-40B4-BE49-F238E27FC236}">
                  <a16:creationId xmlns:a16="http://schemas.microsoft.com/office/drawing/2014/main" id="{BDBF3339-B685-4E3C-BAE0-172216F28CDF}"/>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9" name="Freeform 10">
              <a:extLst>
                <a:ext uri="{FF2B5EF4-FFF2-40B4-BE49-F238E27FC236}">
                  <a16:creationId xmlns:a16="http://schemas.microsoft.com/office/drawing/2014/main" id="{9BBFA9D8-51E2-4850-9FBD-F0F772B262F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0" name="Freeform 11">
              <a:extLst>
                <a:ext uri="{FF2B5EF4-FFF2-40B4-BE49-F238E27FC236}">
                  <a16:creationId xmlns:a16="http://schemas.microsoft.com/office/drawing/2014/main" id="{416DFF44-EEAF-408D-A871-B5B5C87274B3}"/>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1" name="Freeform 12">
              <a:extLst>
                <a:ext uri="{FF2B5EF4-FFF2-40B4-BE49-F238E27FC236}">
                  <a16:creationId xmlns:a16="http://schemas.microsoft.com/office/drawing/2014/main" id="{FAA55A5B-871E-4AFA-A968-201E9E604630}"/>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22" name="Freeform 13">
              <a:extLst>
                <a:ext uri="{FF2B5EF4-FFF2-40B4-BE49-F238E27FC236}">
                  <a16:creationId xmlns:a16="http://schemas.microsoft.com/office/drawing/2014/main" id="{12701F92-C13E-48ED-950D-88EBC6A83BCD}"/>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
        <p:nvSpPr>
          <p:cNvPr id="3" name="Date Placeholder 2">
            <a:extLst>
              <a:ext uri="{FF2B5EF4-FFF2-40B4-BE49-F238E27FC236}">
                <a16:creationId xmlns:a16="http://schemas.microsoft.com/office/drawing/2014/main" id="{2ABBA38C-DBE5-4C0A-BD29-D65A09E88849}"/>
              </a:ext>
            </a:extLst>
          </p:cNvPr>
          <p:cNvSpPr>
            <a:spLocks noGrp="1"/>
          </p:cNvSpPr>
          <p:nvPr>
            <p:ph type="dt" sz="half" idx="10"/>
          </p:nvPr>
        </p:nvSpPr>
        <p:spPr/>
        <p:txBody>
          <a:bodyPr/>
          <a:lstStyle/>
          <a:p>
            <a:fld id="{2CEFFF79-8A8F-4527-995C-EE95CBB0C376}" type="datetime1">
              <a:rPr lang="en-GB" smtClean="0"/>
              <a:t>22/01/2025</a:t>
            </a:fld>
            <a:endParaRPr lang="en-GB" dirty="0"/>
          </a:p>
        </p:txBody>
      </p:sp>
      <p:sp>
        <p:nvSpPr>
          <p:cNvPr id="5" name="Footer Placeholder 4">
            <a:extLst>
              <a:ext uri="{FF2B5EF4-FFF2-40B4-BE49-F238E27FC236}">
                <a16:creationId xmlns:a16="http://schemas.microsoft.com/office/drawing/2014/main" id="{E9CE76B3-C339-48D9-A1B9-6D8A5B9DFECB}"/>
              </a:ext>
            </a:extLst>
          </p:cNvPr>
          <p:cNvSpPr>
            <a:spLocks noGrp="1"/>
          </p:cNvSpPr>
          <p:nvPr>
            <p:ph type="ftr" sz="quarter" idx="11"/>
          </p:nvPr>
        </p:nvSpPr>
        <p:spPr/>
        <p:txBody>
          <a:bodyPr/>
          <a:lstStyle/>
          <a:p>
            <a:r>
              <a:rPr lang="en-GB" dirty="0"/>
              <a:t>Governors for Schools Northedge Capital 060218</a:t>
            </a:r>
          </a:p>
        </p:txBody>
      </p:sp>
      <p:sp>
        <p:nvSpPr>
          <p:cNvPr id="7" name="Slide Number Placeholder 6">
            <a:extLst>
              <a:ext uri="{FF2B5EF4-FFF2-40B4-BE49-F238E27FC236}">
                <a16:creationId xmlns:a16="http://schemas.microsoft.com/office/drawing/2014/main" id="{D072EB08-F35E-419F-8281-939B9787BDB9}"/>
              </a:ext>
            </a:extLst>
          </p:cNvPr>
          <p:cNvSpPr>
            <a:spLocks noGrp="1"/>
          </p:cNvSpPr>
          <p:nvPr>
            <p:ph type="sldNum" sz="quarter" idx="12"/>
          </p:nvPr>
        </p:nvSpPr>
        <p:spPr/>
        <p:txBody>
          <a:bodyPr/>
          <a:lstStyle/>
          <a:p>
            <a:fld id="{F6D32EFA-2FFB-462F-931D-0B4AC98C130E}" type="slidenum">
              <a:rPr lang="en-GB" smtClean="0"/>
              <a:pPr/>
              <a:t>‹#›</a:t>
            </a:fld>
            <a:endParaRPr lang="en-GB" dirty="0"/>
          </a:p>
        </p:txBody>
      </p:sp>
      <p:sp>
        <p:nvSpPr>
          <p:cNvPr id="13" name="Title 1"/>
          <p:cNvSpPr>
            <a:spLocks noGrp="1"/>
          </p:cNvSpPr>
          <p:nvPr>
            <p:ph type="ctrTitle" hasCustomPrompt="1"/>
          </p:nvPr>
        </p:nvSpPr>
        <p:spPr>
          <a:xfrm>
            <a:off x="1200287" y="3047278"/>
            <a:ext cx="5948101" cy="704850"/>
          </a:xfrm>
        </p:spPr>
        <p:txBody>
          <a:bodyPr anchor="b"/>
          <a:lstStyle>
            <a:lvl1pPr algn="r">
              <a:defRPr sz="3692">
                <a:solidFill>
                  <a:schemeClr val="bg1"/>
                </a:solidFill>
              </a:defRPr>
            </a:lvl1pPr>
          </a:lstStyle>
          <a:p>
            <a:r>
              <a:rPr lang="en-US" dirty="0"/>
              <a:t>Divider Slide</a:t>
            </a:r>
          </a:p>
        </p:txBody>
      </p:sp>
    </p:spTree>
    <p:extLst>
      <p:ext uri="{BB962C8B-B14F-4D97-AF65-F5344CB8AC3E}">
        <p14:creationId xmlns:p14="http://schemas.microsoft.com/office/powerpoint/2010/main" val="355658953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rot="5400000">
            <a:off x="5678488" y="3210279"/>
            <a:ext cx="666908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46464"/>
                </a:solidFill>
                <a:latin typeface="Arial" pitchFamily="34" charset="0"/>
                <a:ea typeface="MS PGothic" pitchFamily="34" charset="-128"/>
              </a:defRPr>
            </a:lvl1pPr>
            <a:lvl2pPr marL="742950" indent="-285750">
              <a:defRPr sz="2000">
                <a:solidFill>
                  <a:srgbClr val="646464"/>
                </a:solidFill>
                <a:latin typeface="Arial" pitchFamily="34" charset="0"/>
                <a:ea typeface="MS PGothic" pitchFamily="34" charset="-128"/>
              </a:defRPr>
            </a:lvl2pPr>
            <a:lvl3pPr marL="1143000" indent="-228600">
              <a:defRPr sz="2000">
                <a:solidFill>
                  <a:srgbClr val="646464"/>
                </a:solidFill>
                <a:latin typeface="Arial" pitchFamily="34" charset="0"/>
                <a:ea typeface="MS PGothic" pitchFamily="34" charset="-128"/>
              </a:defRPr>
            </a:lvl3pPr>
            <a:lvl4pPr marL="1600200" indent="-228600">
              <a:defRPr sz="2000">
                <a:solidFill>
                  <a:srgbClr val="646464"/>
                </a:solidFill>
                <a:latin typeface="Arial" pitchFamily="34" charset="0"/>
                <a:ea typeface="MS PGothic" pitchFamily="34" charset="-128"/>
              </a:defRPr>
            </a:lvl4pPr>
            <a:lvl5pPr marL="2057400" indent="-228600">
              <a:defRPr sz="2000">
                <a:solidFill>
                  <a:srgbClr val="646464"/>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646464"/>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646464"/>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646464"/>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646464"/>
                </a:solidFill>
                <a:latin typeface="Arial" pitchFamily="34" charset="0"/>
                <a:ea typeface="MS PGothic" pitchFamily="34" charset="-128"/>
              </a:defRPr>
            </a:lvl9pPr>
          </a:lstStyle>
          <a:p>
            <a:pPr algn="ctr" defTabSz="844083" eaLnBrk="0" fontAlgn="base" hangingPunct="0">
              <a:spcBef>
                <a:spcPct val="0"/>
              </a:spcBef>
              <a:spcAft>
                <a:spcPct val="0"/>
              </a:spcAft>
              <a:defRPr/>
            </a:pPr>
            <a:r>
              <a:rPr lang="en-US" altLang="en-US" sz="1015" dirty="0"/>
              <a:t>Copyright © Babcock Integration LLP (2015).</a:t>
            </a:r>
          </a:p>
        </p:txBody>
      </p:sp>
      <p:sp>
        <p:nvSpPr>
          <p:cNvPr id="2" name="Title 1"/>
          <p:cNvSpPr>
            <a:spLocks noGrp="1"/>
          </p:cNvSpPr>
          <p:nvPr>
            <p:ph type="title"/>
          </p:nvPr>
        </p:nvSpPr>
        <p:spPr>
          <a:xfrm>
            <a:off x="722313" y="4406902"/>
            <a:ext cx="7772400" cy="1362075"/>
          </a:xfrm>
          <a:prstGeom prst="rect">
            <a:avLst/>
          </a:prstGeo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F67D828-D964-44DA-B81A-7632698E00E7}" type="datetimeFigureOut">
              <a:rPr lang="en-GB" altLang="en-US"/>
              <a:pPr>
                <a:defRPr/>
              </a:pPr>
              <a:t>22/01/2025</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dirty="0"/>
              <a:t>Confidential</a:t>
            </a:r>
          </a:p>
        </p:txBody>
      </p:sp>
      <p:sp>
        <p:nvSpPr>
          <p:cNvPr id="7" name="Slide Number Placeholder 5"/>
          <p:cNvSpPr>
            <a:spLocks noGrp="1"/>
          </p:cNvSpPr>
          <p:nvPr>
            <p:ph type="sldNum" sz="quarter" idx="12"/>
          </p:nvPr>
        </p:nvSpPr>
        <p:spPr/>
        <p:txBody>
          <a:bodyPr/>
          <a:lstStyle>
            <a:lvl1pPr>
              <a:defRPr/>
            </a:lvl1pPr>
          </a:lstStyle>
          <a:p>
            <a:pPr>
              <a:defRPr/>
            </a:pPr>
            <a:fld id="{2EC2EBD7-B6B5-4464-8F1E-2167A4404BD9}" type="slidenum">
              <a:rPr lang="en-GB" altLang="en-US"/>
              <a:pPr>
                <a:defRPr/>
              </a:pPr>
              <a:t>‹#›</a:t>
            </a:fld>
            <a:endParaRPr lang="en-GB" altLang="en-US" dirty="0"/>
          </a:p>
        </p:txBody>
      </p:sp>
    </p:spTree>
    <p:extLst>
      <p:ext uri="{BB962C8B-B14F-4D97-AF65-F5344CB8AC3E}">
        <p14:creationId xmlns:p14="http://schemas.microsoft.com/office/powerpoint/2010/main" val="792236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rot="5400000">
            <a:off x="5678488" y="3210279"/>
            <a:ext cx="666908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46464"/>
                </a:solidFill>
                <a:latin typeface="Arial" pitchFamily="34" charset="0"/>
                <a:ea typeface="MS PGothic" pitchFamily="34" charset="-128"/>
              </a:defRPr>
            </a:lvl1pPr>
            <a:lvl2pPr marL="742950" indent="-285750">
              <a:defRPr sz="2000">
                <a:solidFill>
                  <a:srgbClr val="646464"/>
                </a:solidFill>
                <a:latin typeface="Arial" pitchFamily="34" charset="0"/>
                <a:ea typeface="MS PGothic" pitchFamily="34" charset="-128"/>
              </a:defRPr>
            </a:lvl2pPr>
            <a:lvl3pPr marL="1143000" indent="-228600">
              <a:defRPr sz="2000">
                <a:solidFill>
                  <a:srgbClr val="646464"/>
                </a:solidFill>
                <a:latin typeface="Arial" pitchFamily="34" charset="0"/>
                <a:ea typeface="MS PGothic" pitchFamily="34" charset="-128"/>
              </a:defRPr>
            </a:lvl3pPr>
            <a:lvl4pPr marL="1600200" indent="-228600">
              <a:defRPr sz="2000">
                <a:solidFill>
                  <a:srgbClr val="646464"/>
                </a:solidFill>
                <a:latin typeface="Arial" pitchFamily="34" charset="0"/>
                <a:ea typeface="MS PGothic" pitchFamily="34" charset="-128"/>
              </a:defRPr>
            </a:lvl4pPr>
            <a:lvl5pPr marL="2057400" indent="-228600">
              <a:defRPr sz="2000">
                <a:solidFill>
                  <a:srgbClr val="646464"/>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646464"/>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646464"/>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646464"/>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646464"/>
                </a:solidFill>
                <a:latin typeface="Arial" pitchFamily="34" charset="0"/>
                <a:ea typeface="MS PGothic" pitchFamily="34" charset="-128"/>
              </a:defRPr>
            </a:lvl9pPr>
          </a:lstStyle>
          <a:p>
            <a:pPr algn="ctr" defTabSz="844083" eaLnBrk="0" fontAlgn="base" hangingPunct="0">
              <a:spcBef>
                <a:spcPct val="0"/>
              </a:spcBef>
              <a:spcAft>
                <a:spcPct val="0"/>
              </a:spcAft>
              <a:defRPr/>
            </a:pPr>
            <a:r>
              <a:rPr lang="en-US" altLang="en-US" sz="1015" dirty="0"/>
              <a:t>Copyright © Babcock Integration LLP (2015).</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fld id="{78D484E0-2534-4DF7-90D6-F4DB70802F12}" type="datetimeFigureOut">
              <a:rPr lang="en-GB" altLang="en-US"/>
              <a:pPr>
                <a:defRPr/>
              </a:pPr>
              <a:t>22/01/2025</a:t>
            </a:fld>
            <a:endParaRPr lang="en-GB" altLang="en-US" dirty="0"/>
          </a:p>
        </p:txBody>
      </p:sp>
      <p:sp>
        <p:nvSpPr>
          <p:cNvPr id="7" name="Footer Placeholder 4"/>
          <p:cNvSpPr>
            <a:spLocks noGrp="1"/>
          </p:cNvSpPr>
          <p:nvPr>
            <p:ph type="ftr" sz="quarter" idx="11"/>
          </p:nvPr>
        </p:nvSpPr>
        <p:spPr/>
        <p:txBody>
          <a:bodyPr/>
          <a:lstStyle>
            <a:lvl1pPr>
              <a:defRPr/>
            </a:lvl1pPr>
          </a:lstStyle>
          <a:p>
            <a:pPr>
              <a:defRPr/>
            </a:pPr>
            <a:r>
              <a:rPr lang="en-GB" dirty="0"/>
              <a:t>Confidential</a:t>
            </a:r>
          </a:p>
        </p:txBody>
      </p:sp>
      <p:sp>
        <p:nvSpPr>
          <p:cNvPr id="8" name="Slide Number Placeholder 5"/>
          <p:cNvSpPr>
            <a:spLocks noGrp="1"/>
          </p:cNvSpPr>
          <p:nvPr>
            <p:ph type="sldNum" sz="quarter" idx="12"/>
          </p:nvPr>
        </p:nvSpPr>
        <p:spPr/>
        <p:txBody>
          <a:bodyPr/>
          <a:lstStyle>
            <a:lvl1pPr>
              <a:defRPr/>
            </a:lvl1pPr>
          </a:lstStyle>
          <a:p>
            <a:pPr>
              <a:defRPr/>
            </a:pPr>
            <a:fld id="{826D03CD-2942-4419-96D9-AA0861F53D28}" type="slidenum">
              <a:rPr lang="en-GB" altLang="en-US"/>
              <a:pPr>
                <a:defRPr/>
              </a:pPr>
              <a:t>‹#›</a:t>
            </a:fld>
            <a:endParaRPr lang="en-GB" altLang="en-US" dirty="0"/>
          </a:p>
        </p:txBody>
      </p:sp>
    </p:spTree>
    <p:extLst>
      <p:ext uri="{BB962C8B-B14F-4D97-AF65-F5344CB8AC3E}">
        <p14:creationId xmlns:p14="http://schemas.microsoft.com/office/powerpoint/2010/main" val="794123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rot="5400000">
            <a:off x="5678488" y="3210279"/>
            <a:ext cx="666908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46464"/>
                </a:solidFill>
                <a:latin typeface="Arial" pitchFamily="34" charset="0"/>
                <a:ea typeface="MS PGothic" pitchFamily="34" charset="-128"/>
              </a:defRPr>
            </a:lvl1pPr>
            <a:lvl2pPr marL="742950" indent="-285750">
              <a:defRPr sz="2000">
                <a:solidFill>
                  <a:srgbClr val="646464"/>
                </a:solidFill>
                <a:latin typeface="Arial" pitchFamily="34" charset="0"/>
                <a:ea typeface="MS PGothic" pitchFamily="34" charset="-128"/>
              </a:defRPr>
            </a:lvl2pPr>
            <a:lvl3pPr marL="1143000" indent="-228600">
              <a:defRPr sz="2000">
                <a:solidFill>
                  <a:srgbClr val="646464"/>
                </a:solidFill>
                <a:latin typeface="Arial" pitchFamily="34" charset="0"/>
                <a:ea typeface="MS PGothic" pitchFamily="34" charset="-128"/>
              </a:defRPr>
            </a:lvl3pPr>
            <a:lvl4pPr marL="1600200" indent="-228600">
              <a:defRPr sz="2000">
                <a:solidFill>
                  <a:srgbClr val="646464"/>
                </a:solidFill>
                <a:latin typeface="Arial" pitchFamily="34" charset="0"/>
                <a:ea typeface="MS PGothic" pitchFamily="34" charset="-128"/>
              </a:defRPr>
            </a:lvl4pPr>
            <a:lvl5pPr marL="2057400" indent="-228600">
              <a:defRPr sz="2000">
                <a:solidFill>
                  <a:srgbClr val="646464"/>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646464"/>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646464"/>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646464"/>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646464"/>
                </a:solidFill>
                <a:latin typeface="Arial" pitchFamily="34" charset="0"/>
                <a:ea typeface="MS PGothic" pitchFamily="34" charset="-128"/>
              </a:defRPr>
            </a:lvl9pPr>
          </a:lstStyle>
          <a:p>
            <a:pPr algn="ctr" defTabSz="844083" eaLnBrk="0" fontAlgn="base" hangingPunct="0">
              <a:spcBef>
                <a:spcPct val="0"/>
              </a:spcBef>
              <a:spcAft>
                <a:spcPct val="0"/>
              </a:spcAft>
              <a:defRPr/>
            </a:pPr>
            <a:r>
              <a:rPr lang="en-US" altLang="en-US" sz="1015" dirty="0"/>
              <a:t>Copyright © Babcock Integration LLP (2015).</a:t>
            </a:r>
          </a:p>
        </p:txBody>
      </p:sp>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3EAEE12A-4918-49CD-9D60-D16AF80E837F}" type="datetimeFigureOut">
              <a:rPr lang="en-GB" altLang="en-US"/>
              <a:pPr>
                <a:defRPr/>
              </a:pPr>
              <a:t>22/01/2025</a:t>
            </a:fld>
            <a:endParaRPr lang="en-GB" altLang="en-US" dirty="0"/>
          </a:p>
        </p:txBody>
      </p:sp>
      <p:sp>
        <p:nvSpPr>
          <p:cNvPr id="9" name="Footer Placeholder 4"/>
          <p:cNvSpPr>
            <a:spLocks noGrp="1"/>
          </p:cNvSpPr>
          <p:nvPr>
            <p:ph type="ftr" sz="quarter" idx="11"/>
          </p:nvPr>
        </p:nvSpPr>
        <p:spPr/>
        <p:txBody>
          <a:bodyPr/>
          <a:lstStyle>
            <a:lvl1pPr>
              <a:defRPr/>
            </a:lvl1pPr>
          </a:lstStyle>
          <a:p>
            <a:pPr>
              <a:defRPr/>
            </a:pPr>
            <a:r>
              <a:rPr lang="en-GB" dirty="0"/>
              <a:t>Confidential</a:t>
            </a:r>
          </a:p>
        </p:txBody>
      </p:sp>
      <p:sp>
        <p:nvSpPr>
          <p:cNvPr id="10" name="Slide Number Placeholder 5"/>
          <p:cNvSpPr>
            <a:spLocks noGrp="1"/>
          </p:cNvSpPr>
          <p:nvPr>
            <p:ph type="sldNum" sz="quarter" idx="12"/>
          </p:nvPr>
        </p:nvSpPr>
        <p:spPr/>
        <p:txBody>
          <a:bodyPr/>
          <a:lstStyle>
            <a:lvl1pPr>
              <a:defRPr/>
            </a:lvl1pPr>
          </a:lstStyle>
          <a:p>
            <a:pPr>
              <a:defRPr/>
            </a:pPr>
            <a:fld id="{3CAFC910-CB73-4CED-95B4-36239CC2F7BC}" type="slidenum">
              <a:rPr lang="en-GB" altLang="en-US"/>
              <a:pPr>
                <a:defRPr/>
              </a:pPr>
              <a:t>‹#›</a:t>
            </a:fld>
            <a:endParaRPr lang="en-GB" altLang="en-US" dirty="0"/>
          </a:p>
        </p:txBody>
      </p:sp>
    </p:spTree>
    <p:extLst>
      <p:ext uri="{BB962C8B-B14F-4D97-AF65-F5344CB8AC3E}">
        <p14:creationId xmlns:p14="http://schemas.microsoft.com/office/powerpoint/2010/main" val="3981979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rot="5400000">
            <a:off x="5678488" y="3210279"/>
            <a:ext cx="666908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46464"/>
                </a:solidFill>
                <a:latin typeface="Arial" pitchFamily="34" charset="0"/>
                <a:ea typeface="MS PGothic" pitchFamily="34" charset="-128"/>
              </a:defRPr>
            </a:lvl1pPr>
            <a:lvl2pPr marL="742950" indent="-285750">
              <a:defRPr sz="2000">
                <a:solidFill>
                  <a:srgbClr val="646464"/>
                </a:solidFill>
                <a:latin typeface="Arial" pitchFamily="34" charset="0"/>
                <a:ea typeface="MS PGothic" pitchFamily="34" charset="-128"/>
              </a:defRPr>
            </a:lvl2pPr>
            <a:lvl3pPr marL="1143000" indent="-228600">
              <a:defRPr sz="2000">
                <a:solidFill>
                  <a:srgbClr val="646464"/>
                </a:solidFill>
                <a:latin typeface="Arial" pitchFamily="34" charset="0"/>
                <a:ea typeface="MS PGothic" pitchFamily="34" charset="-128"/>
              </a:defRPr>
            </a:lvl3pPr>
            <a:lvl4pPr marL="1600200" indent="-228600">
              <a:defRPr sz="2000">
                <a:solidFill>
                  <a:srgbClr val="646464"/>
                </a:solidFill>
                <a:latin typeface="Arial" pitchFamily="34" charset="0"/>
                <a:ea typeface="MS PGothic" pitchFamily="34" charset="-128"/>
              </a:defRPr>
            </a:lvl4pPr>
            <a:lvl5pPr marL="2057400" indent="-228600">
              <a:defRPr sz="2000">
                <a:solidFill>
                  <a:srgbClr val="646464"/>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646464"/>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646464"/>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646464"/>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646464"/>
                </a:solidFill>
                <a:latin typeface="Arial" pitchFamily="34" charset="0"/>
                <a:ea typeface="MS PGothic" pitchFamily="34" charset="-128"/>
              </a:defRPr>
            </a:lvl9pPr>
          </a:lstStyle>
          <a:p>
            <a:pPr algn="ctr" defTabSz="844083" eaLnBrk="0" fontAlgn="base" hangingPunct="0">
              <a:spcBef>
                <a:spcPct val="0"/>
              </a:spcBef>
              <a:spcAft>
                <a:spcPct val="0"/>
              </a:spcAft>
              <a:defRPr/>
            </a:pPr>
            <a:r>
              <a:rPr lang="en-US" altLang="en-US" sz="1015" dirty="0"/>
              <a:t>Copyright © Babcock Integration LLP (2015).</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fld id="{AD185C6B-D500-4C8B-9781-11DEC9642439}" type="datetimeFigureOut">
              <a:rPr lang="en-GB" altLang="en-US"/>
              <a:pPr>
                <a:defRPr/>
              </a:pPr>
              <a:t>22/01/2025</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dirty="0"/>
              <a:t>Confidential</a:t>
            </a:r>
          </a:p>
        </p:txBody>
      </p:sp>
      <p:sp>
        <p:nvSpPr>
          <p:cNvPr id="6" name="Slide Number Placeholder 5"/>
          <p:cNvSpPr>
            <a:spLocks noGrp="1"/>
          </p:cNvSpPr>
          <p:nvPr>
            <p:ph type="sldNum" sz="quarter" idx="12"/>
          </p:nvPr>
        </p:nvSpPr>
        <p:spPr/>
        <p:txBody>
          <a:bodyPr/>
          <a:lstStyle>
            <a:lvl1pPr>
              <a:defRPr/>
            </a:lvl1pPr>
          </a:lstStyle>
          <a:p>
            <a:pPr>
              <a:defRPr/>
            </a:pPr>
            <a:fld id="{A728E51E-187D-4B5F-A1C8-6C99E4032BD7}" type="slidenum">
              <a:rPr lang="en-GB" altLang="en-US"/>
              <a:pPr>
                <a:defRPr/>
              </a:pPr>
              <a:t>‹#›</a:t>
            </a:fld>
            <a:endParaRPr lang="en-GB" altLang="en-US" dirty="0"/>
          </a:p>
        </p:txBody>
      </p:sp>
    </p:spTree>
    <p:extLst>
      <p:ext uri="{BB962C8B-B14F-4D97-AF65-F5344CB8AC3E}">
        <p14:creationId xmlns:p14="http://schemas.microsoft.com/office/powerpoint/2010/main" val="1395434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rot="5400000">
            <a:off x="5678488" y="3210279"/>
            <a:ext cx="666908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646464"/>
                </a:solidFill>
                <a:latin typeface="Arial" pitchFamily="34" charset="0"/>
                <a:ea typeface="MS PGothic" pitchFamily="34" charset="-128"/>
              </a:defRPr>
            </a:lvl1pPr>
            <a:lvl2pPr marL="742950" indent="-285750">
              <a:defRPr sz="2000">
                <a:solidFill>
                  <a:srgbClr val="646464"/>
                </a:solidFill>
                <a:latin typeface="Arial" pitchFamily="34" charset="0"/>
                <a:ea typeface="MS PGothic" pitchFamily="34" charset="-128"/>
              </a:defRPr>
            </a:lvl2pPr>
            <a:lvl3pPr marL="1143000" indent="-228600">
              <a:defRPr sz="2000">
                <a:solidFill>
                  <a:srgbClr val="646464"/>
                </a:solidFill>
                <a:latin typeface="Arial" pitchFamily="34" charset="0"/>
                <a:ea typeface="MS PGothic" pitchFamily="34" charset="-128"/>
              </a:defRPr>
            </a:lvl3pPr>
            <a:lvl4pPr marL="1600200" indent="-228600">
              <a:defRPr sz="2000">
                <a:solidFill>
                  <a:srgbClr val="646464"/>
                </a:solidFill>
                <a:latin typeface="Arial" pitchFamily="34" charset="0"/>
                <a:ea typeface="MS PGothic" pitchFamily="34" charset="-128"/>
              </a:defRPr>
            </a:lvl4pPr>
            <a:lvl5pPr marL="2057400" indent="-228600">
              <a:defRPr sz="2000">
                <a:solidFill>
                  <a:srgbClr val="646464"/>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646464"/>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646464"/>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646464"/>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646464"/>
                </a:solidFill>
                <a:latin typeface="Arial" pitchFamily="34" charset="0"/>
                <a:ea typeface="MS PGothic" pitchFamily="34" charset="-128"/>
              </a:defRPr>
            </a:lvl9pPr>
          </a:lstStyle>
          <a:p>
            <a:pPr algn="ctr" defTabSz="844083" eaLnBrk="0" fontAlgn="base" hangingPunct="0">
              <a:spcBef>
                <a:spcPct val="0"/>
              </a:spcBef>
              <a:spcAft>
                <a:spcPct val="0"/>
              </a:spcAft>
              <a:defRPr/>
            </a:pPr>
            <a:r>
              <a:rPr lang="en-US" altLang="en-US" sz="1015" dirty="0"/>
              <a:t>Copyright © Babcock Integration LLP (2015).</a:t>
            </a:r>
          </a:p>
        </p:txBody>
      </p:sp>
      <p:sp>
        <p:nvSpPr>
          <p:cNvPr id="3" name="Date Placeholder 3"/>
          <p:cNvSpPr>
            <a:spLocks noGrp="1"/>
          </p:cNvSpPr>
          <p:nvPr>
            <p:ph type="dt" sz="half" idx="10"/>
          </p:nvPr>
        </p:nvSpPr>
        <p:spPr/>
        <p:txBody>
          <a:bodyPr/>
          <a:lstStyle>
            <a:lvl1pPr>
              <a:defRPr/>
            </a:lvl1pPr>
          </a:lstStyle>
          <a:p>
            <a:pPr>
              <a:defRPr/>
            </a:pPr>
            <a:fld id="{2F758388-38F4-4462-A095-7035B6933895}" type="datetimeFigureOut">
              <a:rPr lang="en-GB" altLang="en-US"/>
              <a:pPr>
                <a:defRPr/>
              </a:pPr>
              <a:t>22/01/2025</a:t>
            </a:fld>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dirty="0"/>
              <a:t>Confidential</a:t>
            </a:r>
          </a:p>
        </p:txBody>
      </p:sp>
      <p:sp>
        <p:nvSpPr>
          <p:cNvPr id="5" name="Slide Number Placeholder 5"/>
          <p:cNvSpPr>
            <a:spLocks noGrp="1"/>
          </p:cNvSpPr>
          <p:nvPr>
            <p:ph type="sldNum" sz="quarter" idx="12"/>
          </p:nvPr>
        </p:nvSpPr>
        <p:spPr/>
        <p:txBody>
          <a:bodyPr/>
          <a:lstStyle>
            <a:lvl1pPr>
              <a:defRPr/>
            </a:lvl1pPr>
          </a:lstStyle>
          <a:p>
            <a:pPr>
              <a:defRPr/>
            </a:pPr>
            <a:fld id="{3F3B23BC-9ACB-4124-8F0E-3A2F72B70E9C}" type="slidenum">
              <a:rPr lang="en-GB" altLang="en-US"/>
              <a:pPr>
                <a:defRPr/>
              </a:pPr>
              <a:t>‹#›</a:t>
            </a:fld>
            <a:endParaRPr lang="en-GB" altLang="en-US" dirty="0"/>
          </a:p>
        </p:txBody>
      </p:sp>
    </p:spTree>
    <p:extLst>
      <p:ext uri="{BB962C8B-B14F-4D97-AF65-F5344CB8AC3E}">
        <p14:creationId xmlns:p14="http://schemas.microsoft.com/office/powerpoint/2010/main" val="3674873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51EE2C-2DBF-4826-A322-8CF1F0C44B58}" type="datetimeFigureOut">
              <a:rPr lang="en-GB" altLang="en-US"/>
              <a:pPr>
                <a:defRPr/>
              </a:pPr>
              <a:t>22/01/2025</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dirty="0"/>
              <a:t>Confidential</a:t>
            </a:r>
          </a:p>
        </p:txBody>
      </p:sp>
      <p:sp>
        <p:nvSpPr>
          <p:cNvPr id="7" name="Slide Number Placeholder 5"/>
          <p:cNvSpPr>
            <a:spLocks noGrp="1"/>
          </p:cNvSpPr>
          <p:nvPr>
            <p:ph type="sldNum" sz="quarter" idx="12"/>
          </p:nvPr>
        </p:nvSpPr>
        <p:spPr/>
        <p:txBody>
          <a:bodyPr/>
          <a:lstStyle>
            <a:lvl1pPr>
              <a:defRPr/>
            </a:lvl1pPr>
          </a:lstStyle>
          <a:p>
            <a:pPr>
              <a:defRPr/>
            </a:pPr>
            <a:fld id="{D41844C1-2DB0-4611-80F8-B44DFF073D80}" type="slidenum">
              <a:rPr lang="en-GB" altLang="en-US"/>
              <a:pPr>
                <a:defRPr/>
              </a:pPr>
              <a:t>‹#›</a:t>
            </a:fld>
            <a:endParaRPr lang="en-GB" altLang="en-US" dirty="0"/>
          </a:p>
        </p:txBody>
      </p:sp>
    </p:spTree>
    <p:extLst>
      <p:ext uri="{BB962C8B-B14F-4D97-AF65-F5344CB8AC3E}">
        <p14:creationId xmlns:p14="http://schemas.microsoft.com/office/powerpoint/2010/main" val="1379097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E45CA0-08C1-4856-8E5C-ED62004F2CF8}" type="datetimeFigureOut">
              <a:rPr lang="en-GB" altLang="en-US"/>
              <a:pPr>
                <a:defRPr/>
              </a:pPr>
              <a:t>22/01/2025</a:t>
            </a:fld>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dirty="0"/>
              <a:t>Confidential</a:t>
            </a:r>
          </a:p>
        </p:txBody>
      </p:sp>
      <p:sp>
        <p:nvSpPr>
          <p:cNvPr id="7" name="Slide Number Placeholder 5"/>
          <p:cNvSpPr>
            <a:spLocks noGrp="1"/>
          </p:cNvSpPr>
          <p:nvPr>
            <p:ph type="sldNum" sz="quarter" idx="12"/>
          </p:nvPr>
        </p:nvSpPr>
        <p:spPr/>
        <p:txBody>
          <a:bodyPr/>
          <a:lstStyle>
            <a:lvl1pPr>
              <a:defRPr/>
            </a:lvl1pPr>
          </a:lstStyle>
          <a:p>
            <a:pPr>
              <a:defRPr/>
            </a:pPr>
            <a:fld id="{5D485E3B-C572-48AF-948C-904429D5DB7B}" type="slidenum">
              <a:rPr lang="en-GB" altLang="en-US"/>
              <a:pPr>
                <a:defRPr/>
              </a:pPr>
              <a:t>‹#›</a:t>
            </a:fld>
            <a:endParaRPr lang="en-GB" altLang="en-US" dirty="0"/>
          </a:p>
        </p:txBody>
      </p:sp>
    </p:spTree>
    <p:extLst>
      <p:ext uri="{BB962C8B-B14F-4D97-AF65-F5344CB8AC3E}">
        <p14:creationId xmlns:p14="http://schemas.microsoft.com/office/powerpoint/2010/main" val="2289116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362601E-F5EB-4D74-885B-32E840CC4F90}" type="datetimeFigureOut">
              <a:rPr lang="en-GB" altLang="en-US"/>
              <a:pPr>
                <a:defRPr/>
              </a:pPr>
              <a:t>22/01/2025</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dirty="0"/>
              <a:t>Confidential</a:t>
            </a:r>
          </a:p>
        </p:txBody>
      </p:sp>
      <p:sp>
        <p:nvSpPr>
          <p:cNvPr id="6" name="Slide Number Placeholder 5"/>
          <p:cNvSpPr>
            <a:spLocks noGrp="1"/>
          </p:cNvSpPr>
          <p:nvPr>
            <p:ph type="sldNum" sz="quarter" idx="12"/>
          </p:nvPr>
        </p:nvSpPr>
        <p:spPr/>
        <p:txBody>
          <a:bodyPr/>
          <a:lstStyle>
            <a:lvl1pPr>
              <a:defRPr/>
            </a:lvl1pPr>
          </a:lstStyle>
          <a:p>
            <a:pPr>
              <a:defRPr/>
            </a:pPr>
            <a:fld id="{3433D2F0-1837-4942-960D-CADC2D021B3C}" type="slidenum">
              <a:rPr lang="en-GB" altLang="en-US"/>
              <a:pPr>
                <a:defRPr/>
              </a:pPr>
              <a:t>‹#›</a:t>
            </a:fld>
            <a:endParaRPr lang="en-GB" altLang="en-US" dirty="0"/>
          </a:p>
        </p:txBody>
      </p:sp>
    </p:spTree>
    <p:extLst>
      <p:ext uri="{BB962C8B-B14F-4D97-AF65-F5344CB8AC3E}">
        <p14:creationId xmlns:p14="http://schemas.microsoft.com/office/powerpoint/2010/main" val="201908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6413235-AA50-45A9-B2C0-EA198B9AFA0B}" type="datetimeFigureOut">
              <a:rPr lang="en-GB" altLang="en-US"/>
              <a:pPr>
                <a:defRPr/>
              </a:pPr>
              <a:t>22/01/2025</a:t>
            </a:fld>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dirty="0"/>
              <a:t>Confidential</a:t>
            </a:r>
          </a:p>
        </p:txBody>
      </p:sp>
      <p:sp>
        <p:nvSpPr>
          <p:cNvPr id="6" name="Slide Number Placeholder 5"/>
          <p:cNvSpPr>
            <a:spLocks noGrp="1"/>
          </p:cNvSpPr>
          <p:nvPr>
            <p:ph type="sldNum" sz="quarter" idx="12"/>
          </p:nvPr>
        </p:nvSpPr>
        <p:spPr/>
        <p:txBody>
          <a:bodyPr/>
          <a:lstStyle>
            <a:lvl1pPr>
              <a:defRPr/>
            </a:lvl1pPr>
          </a:lstStyle>
          <a:p>
            <a:pPr>
              <a:defRPr/>
            </a:pPr>
            <a:fld id="{E9E9BB67-2FC0-4C51-B488-66F2551E8969}" type="slidenum">
              <a:rPr lang="en-GB" altLang="en-US"/>
              <a:pPr>
                <a:defRPr/>
              </a:pPr>
              <a:t>‹#›</a:t>
            </a:fld>
            <a:endParaRPr lang="en-GB" altLang="en-US" dirty="0"/>
          </a:p>
        </p:txBody>
      </p:sp>
    </p:spTree>
    <p:extLst>
      <p:ext uri="{BB962C8B-B14F-4D97-AF65-F5344CB8AC3E}">
        <p14:creationId xmlns:p14="http://schemas.microsoft.com/office/powerpoint/2010/main" val="894243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000"/>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84369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E903917-1B36-442D-A88D-5EE56D5AF72D}"/>
              </a:ext>
            </a:extLst>
          </p:cNvPr>
          <p:cNvSpPr>
            <a:spLocks noGrp="1"/>
          </p:cNvSpPr>
          <p:nvPr>
            <p:ph type="dt" sz="half" idx="10"/>
          </p:nvPr>
        </p:nvSpPr>
        <p:spPr/>
        <p:txBody>
          <a:bodyPr/>
          <a:lstStyle/>
          <a:p>
            <a:fld id="{BF7E7C2D-81C2-4E0F-BFA9-20452C713BE9}" type="datetime1">
              <a:rPr lang="en-GB" smtClean="0"/>
              <a:t>22/01/2025</a:t>
            </a:fld>
            <a:endParaRPr lang="en-GB" dirty="0"/>
          </a:p>
        </p:txBody>
      </p:sp>
      <p:sp>
        <p:nvSpPr>
          <p:cNvPr id="4" name="Footer Placeholder 3">
            <a:extLst>
              <a:ext uri="{FF2B5EF4-FFF2-40B4-BE49-F238E27FC236}">
                <a16:creationId xmlns:a16="http://schemas.microsoft.com/office/drawing/2014/main" id="{FB539867-188C-497F-BF76-C3C05049D1DC}"/>
              </a:ext>
            </a:extLst>
          </p:cNvPr>
          <p:cNvSpPr>
            <a:spLocks noGrp="1"/>
          </p:cNvSpPr>
          <p:nvPr>
            <p:ph type="ftr" sz="quarter" idx="11"/>
          </p:nvPr>
        </p:nvSpPr>
        <p:spPr/>
        <p:txBody>
          <a:bodyPr/>
          <a:lstStyle/>
          <a:p>
            <a:r>
              <a:rPr lang="en-GB" dirty="0"/>
              <a:t>Governors for Schools Northedge Capital 060218</a:t>
            </a:r>
          </a:p>
        </p:txBody>
      </p:sp>
      <p:sp>
        <p:nvSpPr>
          <p:cNvPr id="5" name="Slide Number Placeholder 4">
            <a:extLst>
              <a:ext uri="{FF2B5EF4-FFF2-40B4-BE49-F238E27FC236}">
                <a16:creationId xmlns:a16="http://schemas.microsoft.com/office/drawing/2014/main" id="{258E7E88-FCE3-40DA-B8DD-6A8F4DB5CDFF}"/>
              </a:ext>
            </a:extLst>
          </p:cNvPr>
          <p:cNvSpPr>
            <a:spLocks noGrp="1"/>
          </p:cNvSpPr>
          <p:nvPr>
            <p:ph type="sldNum" sz="quarter" idx="12"/>
          </p:nvPr>
        </p:nvSpPr>
        <p:spPr/>
        <p:txBody>
          <a:bodyPr/>
          <a:lstStyle/>
          <a:p>
            <a:fld id="{F6D32EFA-2FFB-462F-931D-0B4AC98C130E}" type="slidenum">
              <a:rPr lang="en-GB" smtClean="0"/>
              <a:pPr/>
              <a:t>‹#›</a:t>
            </a:fld>
            <a:endParaRPr lang="en-GB" dirty="0"/>
          </a:p>
        </p:txBody>
      </p:sp>
      <p:sp>
        <p:nvSpPr>
          <p:cNvPr id="13" name="Text Placeholder 12">
            <a:extLst>
              <a:ext uri="{FF2B5EF4-FFF2-40B4-BE49-F238E27FC236}">
                <a16:creationId xmlns:a16="http://schemas.microsoft.com/office/drawing/2014/main" id="{6485053B-3F06-4272-8582-37D5532A58AA}"/>
              </a:ext>
            </a:extLst>
          </p:cNvPr>
          <p:cNvSpPr>
            <a:spLocks noGrp="1"/>
          </p:cNvSpPr>
          <p:nvPr>
            <p:ph type="body" sz="quarter" idx="13"/>
          </p:nvPr>
        </p:nvSpPr>
        <p:spPr>
          <a:xfrm>
            <a:off x="1734972" y="1162844"/>
            <a:ext cx="5674057" cy="4532312"/>
          </a:xfrm>
        </p:spPr>
        <p:txBody>
          <a:bodyPr anchor="ctr"/>
          <a:lstStyle>
            <a:lvl1pPr algn="ctr">
              <a:lnSpc>
                <a:spcPct val="100000"/>
              </a:lnSpc>
              <a:defRPr sz="323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313164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25642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8415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454777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Generic Content 1">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526101" y="844436"/>
            <a:ext cx="7886700" cy="721552"/>
          </a:xfrm>
          <a:prstGeom prst="rect">
            <a:avLst/>
          </a:prstGeom>
        </p:spPr>
        <p:txBody>
          <a:bodyPr>
            <a:normAutofit/>
          </a:bodyPr>
          <a:lstStyle>
            <a:lvl1pPr>
              <a:defRPr sz="2800" b="1">
                <a:solidFill>
                  <a:srgbClr val="0C499C"/>
                </a:solidFill>
              </a:defRPr>
            </a:lvl1pPr>
          </a:lstStyle>
          <a:p>
            <a:r>
              <a:rPr lang="en-US" dirty="0"/>
              <a:t>(Slide Title)</a:t>
            </a:r>
          </a:p>
        </p:txBody>
      </p:sp>
      <p:sp>
        <p:nvSpPr>
          <p:cNvPr id="23" name="Text Placeholder 18"/>
          <p:cNvSpPr>
            <a:spLocks noGrp="1"/>
          </p:cNvSpPr>
          <p:nvPr>
            <p:ph type="body" sz="quarter" idx="16" hasCustomPrompt="1"/>
          </p:nvPr>
        </p:nvSpPr>
        <p:spPr>
          <a:xfrm>
            <a:off x="538198" y="1777524"/>
            <a:ext cx="7874603" cy="4127619"/>
          </a:xfrm>
          <a:prstGeom prst="rect">
            <a:avLst/>
          </a:prstGeom>
        </p:spPr>
        <p:txBody>
          <a:bodyPr/>
          <a:lstStyle>
            <a:lvl1pPr marL="342900" indent="-342900" algn="l" defTabSz="914400" rtl="0" eaLnBrk="1" latinLnBrk="0" hangingPunct="1">
              <a:spcBef>
                <a:spcPct val="20000"/>
              </a:spcBef>
              <a:buClr>
                <a:srgbClr val="0C499C"/>
              </a:buClr>
              <a:buSzPct val="110000"/>
              <a:buFontTx/>
              <a:buBlip>
                <a:blip r:embed="rId2"/>
              </a:buBlip>
              <a:defRPr lang="en-US" sz="2800" b="0" i="0" u="none" strike="noStrike" kern="1200" baseline="0" dirty="0" smtClean="0">
                <a:solidFill>
                  <a:schemeClr val="tx1">
                    <a:lumMod val="65000"/>
                    <a:lumOff val="35000"/>
                  </a:schemeClr>
                </a:solidFill>
                <a:latin typeface="Arial" panose="020B0604020202020204" pitchFamily="34" charset="0"/>
                <a:ea typeface="+mn-ea"/>
                <a:cs typeface="Arial" panose="020B0604020202020204" pitchFamily="34" charset="0"/>
              </a:defRPr>
            </a:lvl1pPr>
            <a:lvl2pPr>
              <a:defRPr/>
            </a:lvl2pPr>
            <a:lvl3pPr>
              <a:defRPr/>
            </a:lvl3pPr>
            <a:lvl4pPr marL="1600200" indent="-228600">
              <a:buFont typeface="Courier New" panose="02070309020205020404" pitchFamily="49" charset="0"/>
              <a:buChar char="o"/>
              <a:defRPr baseline="0"/>
            </a:lvl4pPr>
          </a:lstStyle>
          <a:p>
            <a:r>
              <a:rPr lang="en-US" dirty="0"/>
              <a:t>Bullet Point 1</a:t>
            </a:r>
          </a:p>
          <a:p>
            <a:pPr lvl="1"/>
            <a:r>
              <a:rPr lang="en-US" dirty="0"/>
              <a:t> indent 1</a:t>
            </a:r>
          </a:p>
          <a:p>
            <a:pPr lvl="2"/>
            <a:r>
              <a:rPr lang="en-US" dirty="0"/>
              <a:t>Indent 2</a:t>
            </a:r>
          </a:p>
          <a:p>
            <a:pPr lvl="3"/>
            <a:r>
              <a:rPr lang="en-US" dirty="0"/>
              <a:t>Indent 3</a:t>
            </a:r>
          </a:p>
          <a:p>
            <a:r>
              <a:rPr lang="en-US" dirty="0"/>
              <a:t>Bullet Point 2</a:t>
            </a:r>
          </a:p>
          <a:p>
            <a:r>
              <a:rPr lang="en-US" dirty="0"/>
              <a:t>Bullet Point 3</a:t>
            </a:r>
          </a:p>
          <a:p>
            <a:r>
              <a:rPr lang="en-US" dirty="0"/>
              <a:t>Bullet Point 4</a:t>
            </a:r>
          </a:p>
          <a:p>
            <a:r>
              <a:rPr lang="en-US" dirty="0"/>
              <a:t>Bullet Point 5</a:t>
            </a:r>
          </a:p>
          <a:p>
            <a:endParaRPr lang="en-GB" sz="2200" b="0" i="0" u="none" strike="noStrike" baseline="0" dirty="0">
              <a:solidFill>
                <a:srgbClr val="4D4D4F"/>
              </a:solidFill>
              <a:latin typeface="ArialMT"/>
            </a:endParaRPr>
          </a:p>
          <a:p>
            <a:endParaRPr lang="en-US" dirty="0"/>
          </a:p>
          <a:p>
            <a:pPr lvl="0"/>
            <a:endParaRPr lang="en-GB" dirty="0"/>
          </a:p>
        </p:txBody>
      </p:sp>
    </p:spTree>
    <p:extLst>
      <p:ext uri="{BB962C8B-B14F-4D97-AF65-F5344CB8AC3E}">
        <p14:creationId xmlns:p14="http://schemas.microsoft.com/office/powerpoint/2010/main" val="910077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Generic Content 1">
    <p:spTree>
      <p:nvGrpSpPr>
        <p:cNvPr id="1" name=""/>
        <p:cNvGrpSpPr/>
        <p:nvPr/>
      </p:nvGrpSpPr>
      <p:grpSpPr>
        <a:xfrm>
          <a:off x="0" y="0"/>
          <a:ext cx="0" cy="0"/>
          <a:chOff x="0" y="0"/>
          <a:chExt cx="0" cy="0"/>
        </a:xfrm>
      </p:grpSpPr>
      <p:sp>
        <p:nvSpPr>
          <p:cNvPr id="19" name="Title 1"/>
          <p:cNvSpPr>
            <a:spLocks noGrp="1"/>
          </p:cNvSpPr>
          <p:nvPr>
            <p:ph type="title"/>
          </p:nvPr>
        </p:nvSpPr>
        <p:spPr>
          <a:xfrm>
            <a:off x="628650" y="1040989"/>
            <a:ext cx="7886700" cy="721552"/>
          </a:xfrm>
          <a:prstGeom prst="rect">
            <a:avLst/>
          </a:prstGeom>
        </p:spPr>
        <p:txBody>
          <a:bodyPr>
            <a:normAutofit/>
          </a:bodyPr>
          <a:lstStyle>
            <a:lvl1pPr algn="ctr">
              <a:defRPr sz="4000" b="1">
                <a:solidFill>
                  <a:srgbClr val="0C499C"/>
                </a:solidFill>
              </a:defRPr>
            </a:lvl1pPr>
          </a:lstStyle>
          <a:p>
            <a:r>
              <a:rPr lang="en-US"/>
              <a:t>Click to edit Master title style</a:t>
            </a:r>
            <a:endParaRPr lang="en-US" dirty="0"/>
          </a:p>
        </p:txBody>
      </p:sp>
      <p:sp>
        <p:nvSpPr>
          <p:cNvPr id="23" name="Text Placeholder 18"/>
          <p:cNvSpPr>
            <a:spLocks noGrp="1"/>
          </p:cNvSpPr>
          <p:nvPr>
            <p:ph type="body" sz="quarter" idx="16"/>
          </p:nvPr>
        </p:nvSpPr>
        <p:spPr>
          <a:xfrm>
            <a:off x="640747" y="2663825"/>
            <a:ext cx="7874603" cy="303530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3200" kern="1200" dirty="0" smtClean="0">
                <a:solidFill>
                  <a:srgbClr val="595959"/>
                </a:solidFill>
                <a:latin typeface="Arial" panose="020B0604020202020204" pitchFamily="34" charset="0"/>
                <a:ea typeface="+mn-ea"/>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677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Generic Content 1">
    <p:spTree>
      <p:nvGrpSpPr>
        <p:cNvPr id="1" name=""/>
        <p:cNvGrpSpPr/>
        <p:nvPr/>
      </p:nvGrpSpPr>
      <p:grpSpPr>
        <a:xfrm>
          <a:off x="0" y="0"/>
          <a:ext cx="0" cy="0"/>
          <a:chOff x="0" y="0"/>
          <a:chExt cx="0" cy="0"/>
        </a:xfrm>
      </p:grpSpPr>
      <p:sp>
        <p:nvSpPr>
          <p:cNvPr id="19" name="Title 1"/>
          <p:cNvSpPr>
            <a:spLocks noGrp="1"/>
          </p:cNvSpPr>
          <p:nvPr>
            <p:ph type="title"/>
          </p:nvPr>
        </p:nvSpPr>
        <p:spPr>
          <a:xfrm>
            <a:off x="628650" y="1040989"/>
            <a:ext cx="7886700" cy="721552"/>
          </a:xfrm>
          <a:prstGeom prst="rect">
            <a:avLst/>
          </a:prstGeom>
        </p:spPr>
        <p:txBody>
          <a:bodyPr>
            <a:normAutofit/>
          </a:bodyPr>
          <a:lstStyle>
            <a:lvl1pPr algn="ctr">
              <a:defRPr sz="4000" b="1">
                <a:solidFill>
                  <a:srgbClr val="0C499C"/>
                </a:solidFill>
              </a:defRPr>
            </a:lvl1pPr>
          </a:lstStyle>
          <a:p>
            <a:r>
              <a:rPr lang="en-US"/>
              <a:t>Click to edit Master title style</a:t>
            </a:r>
            <a:endParaRPr lang="en-US" dirty="0"/>
          </a:p>
        </p:txBody>
      </p:sp>
    </p:spTree>
    <p:extLst>
      <p:ext uri="{BB962C8B-B14F-4D97-AF65-F5344CB8AC3E}">
        <p14:creationId xmlns:p14="http://schemas.microsoft.com/office/powerpoint/2010/main" val="3961528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8EEF9265-2073-436F-8BD4-BF7637271946}"/>
              </a:ext>
            </a:extLst>
          </p:cNvPr>
          <p:cNvSpPr/>
          <p:nvPr userDrawn="1"/>
        </p:nvSpPr>
        <p:spPr>
          <a:xfrm>
            <a:off x="116378" y="35729"/>
            <a:ext cx="9144000" cy="6890091"/>
          </a:xfrm>
          <a:prstGeom prst="flowChartProcess">
            <a:avLst/>
          </a:prstGeom>
          <a:solidFill>
            <a:srgbClr val="054C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8" name="Picture 7" descr="A close up of a logo&#10;&#10;Description automatically generated">
            <a:extLst>
              <a:ext uri="{FF2B5EF4-FFF2-40B4-BE49-F238E27FC236}">
                <a16:creationId xmlns:a16="http://schemas.microsoft.com/office/drawing/2014/main" id="{863461CF-31B9-49DF-99F5-47DBC7450EC5}"/>
              </a:ext>
            </a:extLst>
          </p:cNvPr>
          <p:cNvPicPr/>
          <p:nvPr userDrawn="1"/>
        </p:nvPicPr>
        <p:blipFill rotWithShape="1">
          <a:blip r:embed="rId2">
            <a:extLst>
              <a:ext uri="{28A0092B-C50C-407E-A947-70E740481C1C}">
                <a14:useLocalDpi xmlns:a14="http://schemas.microsoft.com/office/drawing/2010/main" val="0"/>
              </a:ext>
            </a:extLst>
          </a:blip>
          <a:srcRect l="1" t="81390" r="66"/>
          <a:stretch/>
        </p:blipFill>
        <p:spPr bwMode="auto">
          <a:xfrm>
            <a:off x="1" y="6687695"/>
            <a:ext cx="9143999" cy="238125"/>
          </a:xfrm>
          <a:prstGeom prst="rect">
            <a:avLst/>
          </a:prstGeom>
          <a:ln>
            <a:noFill/>
          </a:ln>
          <a:extLst>
            <a:ext uri="{53640926-AAD7-44D8-BBD7-CCE9431645EC}">
              <a14:shadowObscured xmlns:a14="http://schemas.microsoft.com/office/drawing/2010/main"/>
            </a:ext>
          </a:extLst>
        </p:spPr>
      </p:pic>
      <p:pic>
        <p:nvPicPr>
          <p:cNvPr id="12" name="Picture 11" descr="A screenshot of a cell phone&#10;&#10;Description automatically generated">
            <a:extLst>
              <a:ext uri="{FF2B5EF4-FFF2-40B4-BE49-F238E27FC236}">
                <a16:creationId xmlns:a16="http://schemas.microsoft.com/office/drawing/2014/main" id="{D7B3527A-BFCD-41CB-BA0B-7DF46DCC74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8260" y="212348"/>
            <a:ext cx="1784631" cy="1655762"/>
          </a:xfrm>
          <a:prstGeom prst="rect">
            <a:avLst/>
          </a:prstGeom>
        </p:spPr>
      </p:pic>
      <p:sp>
        <p:nvSpPr>
          <p:cNvPr id="15" name="Title 1">
            <a:extLst>
              <a:ext uri="{FF2B5EF4-FFF2-40B4-BE49-F238E27FC236}">
                <a16:creationId xmlns:a16="http://schemas.microsoft.com/office/drawing/2014/main" id="{C7360643-802B-420D-92FE-B4AE74EAD424}"/>
              </a:ext>
            </a:extLst>
          </p:cNvPr>
          <p:cNvSpPr txBox="1">
            <a:spLocks/>
          </p:cNvSpPr>
          <p:nvPr userDrawn="1"/>
        </p:nvSpPr>
        <p:spPr>
          <a:xfrm>
            <a:off x="1182485" y="2018319"/>
            <a:ext cx="7011785" cy="23876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baseline="0">
                <a:solidFill>
                  <a:schemeClr val="bg1"/>
                </a:solidFill>
                <a:latin typeface="Segoe UI Semibold" panose="020B0702040204020203" pitchFamily="34" charset="0"/>
                <a:ea typeface="+mj-ea"/>
                <a:cs typeface="Segoe UI Semibold" panose="020B0702040204020203" pitchFamily="34" charset="0"/>
              </a:defRPr>
            </a:lvl1pPr>
          </a:lstStyle>
          <a:p>
            <a:r>
              <a:rPr lang="en-GB" sz="4500" dirty="0"/>
              <a:t>A new Ofsted Inspection Framework</a:t>
            </a:r>
          </a:p>
        </p:txBody>
      </p:sp>
      <p:sp>
        <p:nvSpPr>
          <p:cNvPr id="9" name="TextBox 8">
            <a:extLst>
              <a:ext uri="{FF2B5EF4-FFF2-40B4-BE49-F238E27FC236}">
                <a16:creationId xmlns:a16="http://schemas.microsoft.com/office/drawing/2014/main" id="{4C940404-FB34-46B8-976B-DC670EF349A9}"/>
              </a:ext>
            </a:extLst>
          </p:cNvPr>
          <p:cNvSpPr txBox="1"/>
          <p:nvPr userDrawn="1"/>
        </p:nvSpPr>
        <p:spPr>
          <a:xfrm>
            <a:off x="395536" y="5988399"/>
            <a:ext cx="8515426" cy="400110"/>
          </a:xfrm>
          <a:prstGeom prst="rect">
            <a:avLst/>
          </a:prstGeom>
          <a:noFill/>
        </p:spPr>
        <p:txBody>
          <a:bodyPr wrap="square" rtlCol="0">
            <a:spAutoFit/>
          </a:bodyPr>
          <a:lstStyle/>
          <a:p>
            <a:pPr algn="ctr"/>
            <a:r>
              <a:rPr lang="en-GB" sz="2000" dirty="0">
                <a:solidFill>
                  <a:schemeClr val="bg1"/>
                </a:solidFill>
                <a:latin typeface="Segoe UI Semilight" panose="020B0402040204020203" pitchFamily="34" charset="0"/>
                <a:cs typeface="Segoe UI Semilight" panose="020B0402040204020203" pitchFamily="34" charset="0"/>
              </a:rPr>
              <a:t>Holiday Inn, Shepperton.			24 September 2019</a:t>
            </a:r>
          </a:p>
        </p:txBody>
      </p:sp>
    </p:spTree>
    <p:extLst>
      <p:ext uri="{BB962C8B-B14F-4D97-AF65-F5344CB8AC3E}">
        <p14:creationId xmlns:p14="http://schemas.microsoft.com/office/powerpoint/2010/main" val="318079839"/>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orient="horz" pos="4065">
          <p15:clr>
            <a:srgbClr val="FBAE40"/>
          </p15:clr>
        </p15:guide>
        <p15:guide id="4" pos="76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normAutofit/>
          </a:bodyPr>
          <a:lstStyle>
            <a:lvl1pPr algn="ctr">
              <a:defRPr sz="4000"/>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258181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6352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903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18441-2D4D-4FBC-A66C-871C7F2303C6}" type="datetime1">
              <a:rPr lang="en-GB" smtClean="0"/>
              <a:t>22/01/2025</a:t>
            </a:fld>
            <a:endParaRPr lang="en-GB" dirty="0"/>
          </a:p>
        </p:txBody>
      </p:sp>
      <p:sp>
        <p:nvSpPr>
          <p:cNvPr id="5" name="Footer Placeholder 4"/>
          <p:cNvSpPr>
            <a:spLocks noGrp="1"/>
          </p:cNvSpPr>
          <p:nvPr>
            <p:ph type="ftr" sz="quarter" idx="11"/>
          </p:nvPr>
        </p:nvSpPr>
        <p:spPr/>
        <p:txBody>
          <a:bodyPr/>
          <a:lstStyle/>
          <a:p>
            <a:r>
              <a:rPr lang="en-GB" dirty="0"/>
              <a:t>Governors for Schools Northedge Capital 060218</a:t>
            </a:r>
          </a:p>
        </p:txBody>
      </p:sp>
      <p:sp>
        <p:nvSpPr>
          <p:cNvPr id="6" name="Slide Number Placeholder 5"/>
          <p:cNvSpPr>
            <a:spLocks noGrp="1"/>
          </p:cNvSpPr>
          <p:nvPr>
            <p:ph type="sldNum" sz="quarter" idx="12"/>
          </p:nvPr>
        </p:nvSpPr>
        <p:spPr/>
        <p:txBody>
          <a:bodyPr/>
          <a:lstStyle/>
          <a:p>
            <a:fld id="{F6D32EFA-2FFB-462F-931D-0B4AC98C130E}" type="slidenum">
              <a:rPr lang="en-GB" smtClean="0"/>
              <a:t>‹#›</a:t>
            </a:fld>
            <a:endParaRPr lang="en-GB" dirty="0"/>
          </a:p>
        </p:txBody>
      </p:sp>
      <p:sp>
        <p:nvSpPr>
          <p:cNvPr id="7" name="Title 6">
            <a:extLst>
              <a:ext uri="{FF2B5EF4-FFF2-40B4-BE49-F238E27FC236}">
                <a16:creationId xmlns:a16="http://schemas.microsoft.com/office/drawing/2014/main" id="{E1DE39F5-1CA5-44A1-9AE6-315F197B8D9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32850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6566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9169" y="1752602"/>
            <a:ext cx="2810700"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752602"/>
            <a:ext cx="2810700"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GB"/>
          </a:p>
        </p:txBody>
      </p:sp>
      <p:sp>
        <p:nvSpPr>
          <p:cNvPr id="12" name="Date Placeholder 11"/>
          <p:cNvSpPr>
            <a:spLocks noGrp="1"/>
          </p:cNvSpPr>
          <p:nvPr>
            <p:ph type="dt" sz="half" idx="10"/>
          </p:nvPr>
        </p:nvSpPr>
        <p:spPr/>
        <p:txBody>
          <a:bodyPr/>
          <a:lstStyle/>
          <a:p>
            <a:fld id="{0F59D3E9-8ECF-45BF-8D26-2449CF3BB1D7}" type="datetime1">
              <a:rPr lang="en-GB" smtClean="0"/>
              <a:t>22/01/2025</a:t>
            </a:fld>
            <a:endParaRPr lang="en-GB" dirty="0"/>
          </a:p>
        </p:txBody>
      </p:sp>
      <p:sp>
        <p:nvSpPr>
          <p:cNvPr id="13" name="Footer Placeholder 12"/>
          <p:cNvSpPr>
            <a:spLocks noGrp="1"/>
          </p:cNvSpPr>
          <p:nvPr>
            <p:ph type="ftr" sz="quarter" idx="11"/>
          </p:nvPr>
        </p:nvSpPr>
        <p:spPr/>
        <p:txBody>
          <a:bodyPr/>
          <a:lstStyle/>
          <a:p>
            <a:r>
              <a:rPr lang="en-GB" dirty="0"/>
              <a:t>Governors for Schools Northedge Capital 060218</a:t>
            </a:r>
          </a:p>
        </p:txBody>
      </p:sp>
      <p:sp>
        <p:nvSpPr>
          <p:cNvPr id="14" name="Slide Number Placeholder 13"/>
          <p:cNvSpPr>
            <a:spLocks noGrp="1"/>
          </p:cNvSpPr>
          <p:nvPr>
            <p:ph type="sldNum" sz="quarter" idx="12"/>
          </p:nvPr>
        </p:nvSpPr>
        <p:spPr/>
        <p:txBody>
          <a:bodyPr/>
          <a:lstStyle/>
          <a:p>
            <a:fld id="{F6D32EFA-2FFB-462F-931D-0B4AC98C130E}" type="slidenum">
              <a:rPr lang="en-GB" smtClean="0"/>
              <a:pPr/>
              <a:t>‹#›</a:t>
            </a:fld>
            <a:endParaRPr lang="en-GB" dirty="0"/>
          </a:p>
        </p:txBody>
      </p:sp>
    </p:spTree>
    <p:extLst>
      <p:ext uri="{BB962C8B-B14F-4D97-AF65-F5344CB8AC3E}">
        <p14:creationId xmlns:p14="http://schemas.microsoft.com/office/powerpoint/2010/main" val="25853550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465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and 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9169" y="3865758"/>
            <a:ext cx="2810700" cy="2153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3865758"/>
            <a:ext cx="2810700" cy="2153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28A893-9E2C-4459-A9D0-A03F64536639}" type="datetime1">
              <a:rPr lang="en-GB" smtClean="0"/>
              <a:t>22/01/2025</a:t>
            </a:fld>
            <a:endParaRPr lang="en-GB" dirty="0"/>
          </a:p>
        </p:txBody>
      </p:sp>
      <p:sp>
        <p:nvSpPr>
          <p:cNvPr id="6" name="Footer Placeholder 5"/>
          <p:cNvSpPr>
            <a:spLocks noGrp="1"/>
          </p:cNvSpPr>
          <p:nvPr>
            <p:ph type="ftr" sz="quarter" idx="11"/>
          </p:nvPr>
        </p:nvSpPr>
        <p:spPr/>
        <p:txBody>
          <a:bodyPr/>
          <a:lstStyle/>
          <a:p>
            <a:r>
              <a:rPr lang="en-GB" dirty="0"/>
              <a:t>Governors for Schools Northedge Capital 060218</a:t>
            </a:r>
          </a:p>
        </p:txBody>
      </p:sp>
      <p:sp>
        <p:nvSpPr>
          <p:cNvPr id="7" name="Slide Number Placeholder 6"/>
          <p:cNvSpPr>
            <a:spLocks noGrp="1"/>
          </p:cNvSpPr>
          <p:nvPr>
            <p:ph type="sldNum" sz="quarter" idx="12"/>
          </p:nvPr>
        </p:nvSpPr>
        <p:spPr/>
        <p:txBody>
          <a:bodyPr/>
          <a:lstStyle/>
          <a:p>
            <a:fld id="{F6D32EFA-2FFB-462F-931D-0B4AC98C130E}" type="slidenum">
              <a:rPr lang="en-GB" smtClean="0"/>
              <a:t>‹#›</a:t>
            </a:fld>
            <a:endParaRPr lang="en-GB" dirty="0"/>
          </a:p>
        </p:txBody>
      </p:sp>
      <p:sp>
        <p:nvSpPr>
          <p:cNvPr id="9" name="Picture Placeholder 8">
            <a:extLst>
              <a:ext uri="{FF2B5EF4-FFF2-40B4-BE49-F238E27FC236}">
                <a16:creationId xmlns:a16="http://schemas.microsoft.com/office/drawing/2014/main" id="{72B04CC0-F55E-41F4-8F9F-B37691D61B9F}"/>
              </a:ext>
            </a:extLst>
          </p:cNvPr>
          <p:cNvSpPr>
            <a:spLocks noGrp="1"/>
          </p:cNvSpPr>
          <p:nvPr>
            <p:ph type="pic" sz="quarter" idx="13"/>
          </p:nvPr>
        </p:nvSpPr>
        <p:spPr>
          <a:xfrm>
            <a:off x="0" y="0"/>
            <a:ext cx="9144000" cy="2937600"/>
          </a:xfrm>
          <a:solidFill>
            <a:schemeClr val="bg1">
              <a:lumMod val="85000"/>
            </a:schemeClr>
          </a:solidFill>
        </p:spPr>
        <p:txBody>
          <a:bodyPr/>
          <a:lstStyle/>
          <a:p>
            <a:r>
              <a:rPr lang="en-US" dirty="0"/>
              <a:t>Click icon to add picture</a:t>
            </a:r>
            <a:endParaRPr lang="en-GB" dirty="0"/>
          </a:p>
        </p:txBody>
      </p:sp>
      <p:sp>
        <p:nvSpPr>
          <p:cNvPr id="10" name="Title Placeholder 1">
            <a:extLst>
              <a:ext uri="{FF2B5EF4-FFF2-40B4-BE49-F238E27FC236}">
                <a16:creationId xmlns:a16="http://schemas.microsoft.com/office/drawing/2014/main" id="{8D07898E-0045-4607-838F-B2549EDFB411}"/>
              </a:ext>
            </a:extLst>
          </p:cNvPr>
          <p:cNvSpPr>
            <a:spLocks noGrp="1"/>
          </p:cNvSpPr>
          <p:nvPr>
            <p:ph type="title"/>
          </p:nvPr>
        </p:nvSpPr>
        <p:spPr>
          <a:xfrm>
            <a:off x="971550" y="3276000"/>
            <a:ext cx="6411150" cy="589757"/>
          </a:xfrm>
          <a:prstGeom prst="rect">
            <a:avLst/>
          </a:prstGeom>
        </p:spPr>
        <p:txBody>
          <a:bodyPr vert="horz" lIns="0" tIns="0" rIns="0" bIns="0" rtlCol="0" anchor="t">
            <a:noAutofit/>
          </a:bodyPr>
          <a:lstStyle/>
          <a:p>
            <a:r>
              <a:rPr lang="en-US"/>
              <a:t>Click to edit Master title style</a:t>
            </a:r>
            <a:endParaRPr lang="en-US" dirty="0"/>
          </a:p>
        </p:txBody>
      </p:sp>
      <p:grpSp>
        <p:nvGrpSpPr>
          <p:cNvPr id="11" name="Group 4">
            <a:extLst>
              <a:ext uri="{FF2B5EF4-FFF2-40B4-BE49-F238E27FC236}">
                <a16:creationId xmlns:a16="http://schemas.microsoft.com/office/drawing/2014/main" id="{D715BBD3-F017-467C-A998-BE24E63878B8}"/>
              </a:ext>
            </a:extLst>
          </p:cNvPr>
          <p:cNvGrpSpPr>
            <a:grpSpLocks noChangeAspect="1"/>
          </p:cNvGrpSpPr>
          <p:nvPr userDrawn="1"/>
        </p:nvGrpSpPr>
        <p:grpSpPr bwMode="auto">
          <a:xfrm>
            <a:off x="270123" y="289670"/>
            <a:ext cx="809169" cy="219996"/>
            <a:chOff x="973" y="1856"/>
            <a:chExt cx="4403" cy="1105"/>
          </a:xfrm>
          <a:solidFill>
            <a:schemeClr val="bg1"/>
          </a:solidFill>
        </p:grpSpPr>
        <p:sp>
          <p:nvSpPr>
            <p:cNvPr id="12" name="Freeform 9">
              <a:extLst>
                <a:ext uri="{FF2B5EF4-FFF2-40B4-BE49-F238E27FC236}">
                  <a16:creationId xmlns:a16="http://schemas.microsoft.com/office/drawing/2014/main" id="{CC84640C-5FEE-46B9-8407-F152878AF426}"/>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3" name="Freeform 10">
              <a:extLst>
                <a:ext uri="{FF2B5EF4-FFF2-40B4-BE49-F238E27FC236}">
                  <a16:creationId xmlns:a16="http://schemas.microsoft.com/office/drawing/2014/main" id="{D8032EB1-8A1E-487D-84C4-674A47CB559B}"/>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4" name="Freeform 11">
              <a:extLst>
                <a:ext uri="{FF2B5EF4-FFF2-40B4-BE49-F238E27FC236}">
                  <a16:creationId xmlns:a16="http://schemas.microsoft.com/office/drawing/2014/main" id="{8E4E21E9-4D78-41E4-B67D-B40AC065E284}"/>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5" name="Freeform 12">
              <a:extLst>
                <a:ext uri="{FF2B5EF4-FFF2-40B4-BE49-F238E27FC236}">
                  <a16:creationId xmlns:a16="http://schemas.microsoft.com/office/drawing/2014/main" id="{965F055B-48E3-40BA-968C-898CF08312D7}"/>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6" name="Freeform 13">
              <a:extLst>
                <a:ext uri="{FF2B5EF4-FFF2-40B4-BE49-F238E27FC236}">
                  <a16:creationId xmlns:a16="http://schemas.microsoft.com/office/drawing/2014/main" id="{A192B5FF-1C9B-4A06-B60F-583A4D6D5EDB}"/>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Tree>
    <p:extLst>
      <p:ext uri="{BB962C8B-B14F-4D97-AF65-F5344CB8AC3E}">
        <p14:creationId xmlns:p14="http://schemas.microsoft.com/office/powerpoint/2010/main" val="1372676779"/>
      </p:ext>
    </p:extLst>
  </p:cSld>
  <p:clrMapOvr>
    <a:masterClrMapping/>
  </p:clrMapOvr>
  <p:transition>
    <p:fade/>
  </p:transition>
  <p:extLst>
    <p:ext uri="{DCECCB84-F9BA-43D5-87BE-67443E8EF086}">
      <p15:sldGuideLst xmlns:p15="http://schemas.microsoft.com/office/powerpoint/2012/main">
        <p15:guide id="1" pos="465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9169" y="1752602"/>
            <a:ext cx="2810700"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31D781-A6E9-420C-8F8E-C115DB29678D}" type="datetime1">
              <a:rPr lang="en-GB" smtClean="0"/>
              <a:t>22/01/2025</a:t>
            </a:fld>
            <a:endParaRPr lang="en-GB" dirty="0"/>
          </a:p>
        </p:txBody>
      </p:sp>
      <p:sp>
        <p:nvSpPr>
          <p:cNvPr id="6" name="Footer Placeholder 5"/>
          <p:cNvSpPr>
            <a:spLocks noGrp="1"/>
          </p:cNvSpPr>
          <p:nvPr>
            <p:ph type="ftr" sz="quarter" idx="11"/>
          </p:nvPr>
        </p:nvSpPr>
        <p:spPr/>
        <p:txBody>
          <a:bodyPr/>
          <a:lstStyle/>
          <a:p>
            <a:r>
              <a:rPr lang="en-GB" dirty="0"/>
              <a:t>Governors for Schools Northedge Capital 060218</a:t>
            </a:r>
          </a:p>
        </p:txBody>
      </p:sp>
      <p:sp>
        <p:nvSpPr>
          <p:cNvPr id="7" name="Slide Number Placeholder 6"/>
          <p:cNvSpPr>
            <a:spLocks noGrp="1"/>
          </p:cNvSpPr>
          <p:nvPr>
            <p:ph type="sldNum" sz="quarter" idx="12"/>
          </p:nvPr>
        </p:nvSpPr>
        <p:spPr/>
        <p:txBody>
          <a:bodyPr/>
          <a:lstStyle/>
          <a:p>
            <a:fld id="{F6D32EFA-2FFB-462F-931D-0B4AC98C130E}" type="slidenum">
              <a:rPr lang="en-GB" smtClean="0"/>
              <a:t>‹#›</a:t>
            </a:fld>
            <a:endParaRPr lang="en-GB" dirty="0"/>
          </a:p>
        </p:txBody>
      </p:sp>
      <p:sp>
        <p:nvSpPr>
          <p:cNvPr id="8" name="Title 7">
            <a:extLst>
              <a:ext uri="{FF2B5EF4-FFF2-40B4-BE49-F238E27FC236}">
                <a16:creationId xmlns:a16="http://schemas.microsoft.com/office/drawing/2014/main" id="{573DC121-56BA-4A8A-AD99-DE7B62CA7082}"/>
              </a:ext>
            </a:extLst>
          </p:cNvPr>
          <p:cNvSpPr>
            <a:spLocks noGrp="1"/>
          </p:cNvSpPr>
          <p:nvPr>
            <p:ph type="title"/>
          </p:nvPr>
        </p:nvSpPr>
        <p:spPr>
          <a:xfrm>
            <a:off x="969170" y="1162844"/>
            <a:ext cx="2810700" cy="589756"/>
          </a:xfrm>
        </p:spPr>
        <p:txBody>
          <a:bodyPr/>
          <a:lstStyle/>
          <a:p>
            <a:r>
              <a:rPr lang="en-US"/>
              <a:t>Click to edit Master title style</a:t>
            </a:r>
            <a:endParaRPr lang="en-GB"/>
          </a:p>
        </p:txBody>
      </p:sp>
      <p:sp>
        <p:nvSpPr>
          <p:cNvPr id="10" name="Picture Placeholder 9">
            <a:extLst>
              <a:ext uri="{FF2B5EF4-FFF2-40B4-BE49-F238E27FC236}">
                <a16:creationId xmlns:a16="http://schemas.microsoft.com/office/drawing/2014/main" id="{68B66030-3E85-44F8-B745-7DA94514A397}"/>
              </a:ext>
            </a:extLst>
          </p:cNvPr>
          <p:cNvSpPr>
            <a:spLocks noGrp="1"/>
          </p:cNvSpPr>
          <p:nvPr>
            <p:ph type="pic" sz="quarter" idx="13"/>
          </p:nvPr>
        </p:nvSpPr>
        <p:spPr>
          <a:xfrm>
            <a:off x="4581000" y="0"/>
            <a:ext cx="4563000" cy="6858000"/>
          </a:xfrm>
          <a:solidFill>
            <a:schemeClr val="bg1">
              <a:lumMod val="85000"/>
            </a:schemeClr>
          </a:solidFill>
        </p:spPr>
        <p:txBody>
          <a:bodyPr/>
          <a:lstStyle/>
          <a:p>
            <a:r>
              <a:rPr lang="en-US" dirty="0"/>
              <a:t>Click icon to add picture</a:t>
            </a:r>
            <a:endParaRPr lang="en-GB" dirty="0"/>
          </a:p>
        </p:txBody>
      </p:sp>
    </p:spTree>
    <p:extLst>
      <p:ext uri="{BB962C8B-B14F-4D97-AF65-F5344CB8AC3E}">
        <p14:creationId xmlns:p14="http://schemas.microsoft.com/office/powerpoint/2010/main" val="10075877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9170" y="1752602"/>
            <a:ext cx="2220750"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61626" y="1752602"/>
            <a:ext cx="2220750"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EB2B2-8CCA-4268-BD71-AE5F6B7CC244}" type="datetime1">
              <a:rPr lang="en-GB" smtClean="0"/>
              <a:t>22/01/2025</a:t>
            </a:fld>
            <a:endParaRPr lang="en-GB" dirty="0"/>
          </a:p>
        </p:txBody>
      </p:sp>
      <p:sp>
        <p:nvSpPr>
          <p:cNvPr id="6" name="Footer Placeholder 5"/>
          <p:cNvSpPr>
            <a:spLocks noGrp="1"/>
          </p:cNvSpPr>
          <p:nvPr>
            <p:ph type="ftr" sz="quarter" idx="11"/>
          </p:nvPr>
        </p:nvSpPr>
        <p:spPr/>
        <p:txBody>
          <a:bodyPr/>
          <a:lstStyle/>
          <a:p>
            <a:r>
              <a:rPr lang="en-GB" dirty="0"/>
              <a:t>Governors for Schools Northedge Capital 060218</a:t>
            </a:r>
          </a:p>
        </p:txBody>
      </p:sp>
      <p:sp>
        <p:nvSpPr>
          <p:cNvPr id="7" name="Slide Number Placeholder 6"/>
          <p:cNvSpPr>
            <a:spLocks noGrp="1"/>
          </p:cNvSpPr>
          <p:nvPr>
            <p:ph type="sldNum" sz="quarter" idx="12"/>
          </p:nvPr>
        </p:nvSpPr>
        <p:spPr>
          <a:xfrm>
            <a:off x="171450" y="6507000"/>
            <a:ext cx="495300" cy="230350"/>
          </a:xfrm>
        </p:spPr>
        <p:txBody>
          <a:bodyPr/>
          <a:lstStyle/>
          <a:p>
            <a:fld id="{F6D32EFA-2FFB-462F-931D-0B4AC98C130E}" type="slidenum">
              <a:rPr lang="en-GB" smtClean="0"/>
              <a:t>‹#›</a:t>
            </a:fld>
            <a:endParaRPr lang="en-GB" dirty="0"/>
          </a:p>
        </p:txBody>
      </p:sp>
      <p:sp>
        <p:nvSpPr>
          <p:cNvPr id="11" name="Title 10">
            <a:extLst>
              <a:ext uri="{FF2B5EF4-FFF2-40B4-BE49-F238E27FC236}">
                <a16:creationId xmlns:a16="http://schemas.microsoft.com/office/drawing/2014/main" id="{E9DF24B4-009F-4CF2-8581-D8857804D0BE}"/>
              </a:ext>
            </a:extLst>
          </p:cNvPr>
          <p:cNvSpPr>
            <a:spLocks noGrp="1"/>
          </p:cNvSpPr>
          <p:nvPr>
            <p:ph type="title"/>
          </p:nvPr>
        </p:nvSpPr>
        <p:spPr>
          <a:xfrm>
            <a:off x="969170" y="1162844"/>
            <a:ext cx="7205067" cy="589756"/>
          </a:xfr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3B9993D4-541C-49C9-B427-A056FD9A9E6A}"/>
              </a:ext>
            </a:extLst>
          </p:cNvPr>
          <p:cNvSpPr>
            <a:spLocks noGrp="1"/>
          </p:cNvSpPr>
          <p:nvPr>
            <p:ph sz="half" idx="13"/>
          </p:nvPr>
        </p:nvSpPr>
        <p:spPr>
          <a:xfrm>
            <a:off x="5953487" y="1752602"/>
            <a:ext cx="2220750" cy="4266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18416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8.jpeg"/><Relationship Id="rId4" Type="http://schemas.openxmlformats.org/officeDocument/2006/relationships/slideLayout" Target="../slideLayouts/slideLayout4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8.jpeg"/><Relationship Id="rId5" Type="http://schemas.openxmlformats.org/officeDocument/2006/relationships/theme" Target="../theme/theme5.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9169" y="1162844"/>
            <a:ext cx="7205068" cy="589756"/>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969169" y="1752602"/>
            <a:ext cx="7205068" cy="4266407"/>
          </a:xfrm>
          <a:prstGeom prst="rect">
            <a:avLst/>
          </a:prstGeom>
        </p:spPr>
        <p:txBody>
          <a:bodyPr vert="horz" lIns="0" tIns="0" rIns="0" bIns="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1550" y="6507000"/>
            <a:ext cx="685800" cy="230350"/>
          </a:xfrm>
          <a:prstGeom prst="rect">
            <a:avLst/>
          </a:prstGeom>
        </p:spPr>
        <p:txBody>
          <a:bodyPr vert="horz" lIns="0" tIns="0" rIns="0" bIns="0" rtlCol="0" anchor="t">
            <a:noAutofit/>
          </a:bodyPr>
          <a:lstStyle>
            <a:lvl1pPr algn="l">
              <a:defRPr sz="831">
                <a:solidFill>
                  <a:schemeClr val="accent5"/>
                </a:solidFill>
              </a:defRPr>
            </a:lvl1pPr>
          </a:lstStyle>
          <a:p>
            <a:fld id="{1AA88E28-7712-4F03-A424-692D05402A88}" type="datetime1">
              <a:rPr lang="en-GB" smtClean="0"/>
              <a:t>22/01/2025</a:t>
            </a:fld>
            <a:endParaRPr lang="en-GB" dirty="0"/>
          </a:p>
        </p:txBody>
      </p:sp>
      <p:sp>
        <p:nvSpPr>
          <p:cNvPr id="5" name="Footer Placeholder 4"/>
          <p:cNvSpPr>
            <a:spLocks noGrp="1"/>
          </p:cNvSpPr>
          <p:nvPr>
            <p:ph type="ftr" sz="quarter" idx="3"/>
          </p:nvPr>
        </p:nvSpPr>
        <p:spPr>
          <a:xfrm>
            <a:off x="1657350" y="6507000"/>
            <a:ext cx="2914650" cy="230350"/>
          </a:xfrm>
          <a:prstGeom prst="rect">
            <a:avLst/>
          </a:prstGeom>
        </p:spPr>
        <p:txBody>
          <a:bodyPr vert="horz" lIns="0" tIns="0" rIns="0" bIns="0" rtlCol="0" anchor="t">
            <a:noAutofit/>
          </a:bodyPr>
          <a:lstStyle>
            <a:lvl1pPr algn="l">
              <a:defRPr sz="831">
                <a:solidFill>
                  <a:schemeClr val="accent5"/>
                </a:solidFill>
                <a:latin typeface="+mj-lt"/>
              </a:defRPr>
            </a:lvl1pPr>
          </a:lstStyle>
          <a:p>
            <a:r>
              <a:rPr lang="en-GB" dirty="0"/>
              <a:t>Governors for Schools Northedge Capital 060218</a:t>
            </a:r>
          </a:p>
        </p:txBody>
      </p:sp>
      <p:sp>
        <p:nvSpPr>
          <p:cNvPr id="6" name="Slide Number Placeholder 5"/>
          <p:cNvSpPr>
            <a:spLocks noGrp="1"/>
          </p:cNvSpPr>
          <p:nvPr>
            <p:ph type="sldNum" sz="quarter" idx="4"/>
          </p:nvPr>
        </p:nvSpPr>
        <p:spPr>
          <a:xfrm>
            <a:off x="171450" y="6507000"/>
            <a:ext cx="495300" cy="230350"/>
          </a:xfrm>
          <a:prstGeom prst="rect">
            <a:avLst/>
          </a:prstGeom>
        </p:spPr>
        <p:txBody>
          <a:bodyPr vert="horz" lIns="0" tIns="0" rIns="0" bIns="0" rtlCol="0" anchor="t">
            <a:noAutofit/>
          </a:bodyPr>
          <a:lstStyle>
            <a:lvl1pPr algn="l">
              <a:defRPr sz="1108">
                <a:solidFill>
                  <a:schemeClr val="accent5"/>
                </a:solidFill>
                <a:latin typeface="+mj-lt"/>
              </a:defRPr>
            </a:lvl1pPr>
          </a:lstStyle>
          <a:p>
            <a:fld id="{F6D32EFA-2FFB-462F-931D-0B4AC98C130E}" type="slidenum">
              <a:rPr lang="en-GB" smtClean="0"/>
              <a:pPr/>
              <a:t>‹#›</a:t>
            </a:fld>
            <a:endParaRPr lang="en-GB" dirty="0"/>
          </a:p>
        </p:txBody>
      </p:sp>
      <p:grpSp>
        <p:nvGrpSpPr>
          <p:cNvPr id="9" name="Group 4">
            <a:extLst>
              <a:ext uri="{FF2B5EF4-FFF2-40B4-BE49-F238E27FC236}">
                <a16:creationId xmlns:a16="http://schemas.microsoft.com/office/drawing/2014/main" id="{884EC2B8-FD2F-477A-9CDD-88F79F33DF19}"/>
              </a:ext>
            </a:extLst>
          </p:cNvPr>
          <p:cNvGrpSpPr>
            <a:grpSpLocks noChangeAspect="1"/>
          </p:cNvGrpSpPr>
          <p:nvPr userDrawn="1"/>
        </p:nvGrpSpPr>
        <p:grpSpPr bwMode="auto">
          <a:xfrm>
            <a:off x="171450" y="331200"/>
            <a:ext cx="657450" cy="219996"/>
            <a:chOff x="973" y="1856"/>
            <a:chExt cx="4403" cy="1105"/>
          </a:xfrm>
          <a:solidFill>
            <a:schemeClr val="accent1"/>
          </a:solidFill>
        </p:grpSpPr>
        <p:sp>
          <p:nvSpPr>
            <p:cNvPr id="15" name="Freeform 9">
              <a:extLst>
                <a:ext uri="{FF2B5EF4-FFF2-40B4-BE49-F238E27FC236}">
                  <a16:creationId xmlns:a16="http://schemas.microsoft.com/office/drawing/2014/main" id="{51CC5BE1-378E-42BB-8C26-CB8D5BD76863}"/>
                </a:ext>
              </a:extLst>
            </p:cNvPr>
            <p:cNvSpPr>
              <a:spLocks/>
            </p:cNvSpPr>
            <p:nvPr userDrawn="1"/>
          </p:nvSpPr>
          <p:spPr bwMode="auto">
            <a:xfrm>
              <a:off x="988" y="2588"/>
              <a:ext cx="172" cy="246"/>
            </a:xfrm>
            <a:custGeom>
              <a:avLst/>
              <a:gdLst>
                <a:gd name="T0" fmla="*/ 0 w 172"/>
                <a:gd name="T1" fmla="*/ 246 h 246"/>
                <a:gd name="T2" fmla="*/ 64 w 172"/>
                <a:gd name="T3" fmla="*/ 246 h 246"/>
                <a:gd name="T4" fmla="*/ 64 w 172"/>
                <a:gd name="T5" fmla="*/ 155 h 246"/>
                <a:gd name="T6" fmla="*/ 163 w 172"/>
                <a:gd name="T7" fmla="*/ 155 h 246"/>
                <a:gd name="T8" fmla="*/ 163 w 172"/>
                <a:gd name="T9" fmla="*/ 93 h 246"/>
                <a:gd name="T10" fmla="*/ 64 w 172"/>
                <a:gd name="T11" fmla="*/ 93 h 246"/>
                <a:gd name="T12" fmla="*/ 64 w 172"/>
                <a:gd name="T13" fmla="*/ 61 h 246"/>
                <a:gd name="T14" fmla="*/ 172 w 172"/>
                <a:gd name="T15" fmla="*/ 61 h 246"/>
                <a:gd name="T16" fmla="*/ 172 w 172"/>
                <a:gd name="T17" fmla="*/ 0 h 246"/>
                <a:gd name="T18" fmla="*/ 0 w 172"/>
                <a:gd name="T19" fmla="*/ 0 h 246"/>
                <a:gd name="T20" fmla="*/ 0 w 172"/>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46">
                  <a:moveTo>
                    <a:pt x="0" y="246"/>
                  </a:moveTo>
                  <a:lnTo>
                    <a:pt x="64" y="246"/>
                  </a:lnTo>
                  <a:lnTo>
                    <a:pt x="64" y="155"/>
                  </a:lnTo>
                  <a:lnTo>
                    <a:pt x="163" y="155"/>
                  </a:lnTo>
                  <a:lnTo>
                    <a:pt x="163" y="93"/>
                  </a:lnTo>
                  <a:lnTo>
                    <a:pt x="64" y="93"/>
                  </a:lnTo>
                  <a:lnTo>
                    <a:pt x="64" y="61"/>
                  </a:lnTo>
                  <a:lnTo>
                    <a:pt x="172" y="61"/>
                  </a:lnTo>
                  <a:lnTo>
                    <a:pt x="172" y="0"/>
                  </a:lnTo>
                  <a:lnTo>
                    <a:pt x="0" y="0"/>
                  </a:lnTo>
                  <a:lnTo>
                    <a:pt x="0" y="24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6" name="Freeform 10">
              <a:extLst>
                <a:ext uri="{FF2B5EF4-FFF2-40B4-BE49-F238E27FC236}">
                  <a16:creationId xmlns:a16="http://schemas.microsoft.com/office/drawing/2014/main" id="{AB081E81-76A6-482A-8459-8B00FBD40863}"/>
                </a:ext>
              </a:extLst>
            </p:cNvPr>
            <p:cNvSpPr>
              <a:spLocks noEditPoints="1"/>
            </p:cNvSpPr>
            <p:nvPr userDrawn="1"/>
          </p:nvSpPr>
          <p:spPr bwMode="auto">
            <a:xfrm>
              <a:off x="1257" y="2583"/>
              <a:ext cx="257" cy="255"/>
            </a:xfrm>
            <a:custGeom>
              <a:avLst/>
              <a:gdLst>
                <a:gd name="T0" fmla="*/ 68 w 136"/>
                <a:gd name="T1" fmla="*/ 0 h 135"/>
                <a:gd name="T2" fmla="*/ 0 w 136"/>
                <a:gd name="T3" fmla="*/ 68 h 135"/>
                <a:gd name="T4" fmla="*/ 68 w 136"/>
                <a:gd name="T5" fmla="*/ 135 h 135"/>
                <a:gd name="T6" fmla="*/ 136 w 136"/>
                <a:gd name="T7" fmla="*/ 68 h 135"/>
                <a:gd name="T8" fmla="*/ 68 w 136"/>
                <a:gd name="T9" fmla="*/ 0 h 135"/>
                <a:gd name="T10" fmla="*/ 68 w 136"/>
                <a:gd name="T11" fmla="*/ 103 h 135"/>
                <a:gd name="T12" fmla="*/ 35 w 136"/>
                <a:gd name="T13" fmla="*/ 68 h 135"/>
                <a:gd name="T14" fmla="*/ 68 w 136"/>
                <a:gd name="T15" fmla="*/ 33 h 135"/>
                <a:gd name="T16" fmla="*/ 102 w 136"/>
                <a:gd name="T17" fmla="*/ 68 h 135"/>
                <a:gd name="T18" fmla="*/ 68 w 136"/>
                <a:gd name="T19" fmla="*/ 10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5">
                  <a:moveTo>
                    <a:pt x="68" y="0"/>
                  </a:moveTo>
                  <a:cubicBezTo>
                    <a:pt x="29" y="0"/>
                    <a:pt x="0" y="29"/>
                    <a:pt x="0" y="68"/>
                  </a:cubicBezTo>
                  <a:cubicBezTo>
                    <a:pt x="0" y="106"/>
                    <a:pt x="29" y="135"/>
                    <a:pt x="68" y="135"/>
                  </a:cubicBezTo>
                  <a:cubicBezTo>
                    <a:pt x="107" y="135"/>
                    <a:pt x="136" y="106"/>
                    <a:pt x="136" y="68"/>
                  </a:cubicBezTo>
                  <a:cubicBezTo>
                    <a:pt x="136" y="29"/>
                    <a:pt x="107" y="0"/>
                    <a:pt x="68" y="0"/>
                  </a:cubicBezTo>
                  <a:moveTo>
                    <a:pt x="68" y="103"/>
                  </a:moveTo>
                  <a:cubicBezTo>
                    <a:pt x="49" y="103"/>
                    <a:pt x="35" y="88"/>
                    <a:pt x="35" y="68"/>
                  </a:cubicBezTo>
                  <a:cubicBezTo>
                    <a:pt x="35" y="48"/>
                    <a:pt x="49" y="33"/>
                    <a:pt x="68" y="33"/>
                  </a:cubicBezTo>
                  <a:cubicBezTo>
                    <a:pt x="88" y="33"/>
                    <a:pt x="102" y="48"/>
                    <a:pt x="102" y="68"/>
                  </a:cubicBezTo>
                  <a:cubicBezTo>
                    <a:pt x="102" y="88"/>
                    <a:pt x="88" y="103"/>
                    <a:pt x="68" y="10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7" name="Freeform 11">
              <a:extLst>
                <a:ext uri="{FF2B5EF4-FFF2-40B4-BE49-F238E27FC236}">
                  <a16:creationId xmlns:a16="http://schemas.microsoft.com/office/drawing/2014/main" id="{7836BB84-B612-49D9-9C00-3ADC47BEFADB}"/>
                </a:ext>
              </a:extLst>
            </p:cNvPr>
            <p:cNvSpPr>
              <a:spLocks noEditPoints="1"/>
            </p:cNvSpPr>
            <p:nvPr userDrawn="1"/>
          </p:nvSpPr>
          <p:spPr bwMode="auto">
            <a:xfrm>
              <a:off x="1612" y="2588"/>
              <a:ext cx="214" cy="246"/>
            </a:xfrm>
            <a:custGeom>
              <a:avLst/>
              <a:gdLst>
                <a:gd name="T0" fmla="*/ 79 w 113"/>
                <a:gd name="T1" fmla="*/ 82 h 130"/>
                <a:gd name="T2" fmla="*/ 104 w 113"/>
                <a:gd name="T3" fmla="*/ 44 h 130"/>
                <a:gd name="T4" fmla="*/ 59 w 113"/>
                <a:gd name="T5" fmla="*/ 0 h 130"/>
                <a:gd name="T6" fmla="*/ 0 w 113"/>
                <a:gd name="T7" fmla="*/ 0 h 130"/>
                <a:gd name="T8" fmla="*/ 0 w 113"/>
                <a:gd name="T9" fmla="*/ 130 h 130"/>
                <a:gd name="T10" fmla="*/ 34 w 113"/>
                <a:gd name="T11" fmla="*/ 130 h 130"/>
                <a:gd name="T12" fmla="*/ 34 w 113"/>
                <a:gd name="T13" fmla="*/ 86 h 130"/>
                <a:gd name="T14" fmla="*/ 42 w 113"/>
                <a:gd name="T15" fmla="*/ 86 h 130"/>
                <a:gd name="T16" fmla="*/ 71 w 113"/>
                <a:gd name="T17" fmla="*/ 130 h 130"/>
                <a:gd name="T18" fmla="*/ 113 w 113"/>
                <a:gd name="T19" fmla="*/ 130 h 130"/>
                <a:gd name="T20" fmla="*/ 79 w 113"/>
                <a:gd name="T21" fmla="*/ 82 h 130"/>
                <a:gd name="T22" fmla="*/ 34 w 113"/>
                <a:gd name="T23" fmla="*/ 33 h 130"/>
                <a:gd name="T24" fmla="*/ 55 w 113"/>
                <a:gd name="T25" fmla="*/ 33 h 130"/>
                <a:gd name="T26" fmla="*/ 69 w 113"/>
                <a:gd name="T27" fmla="*/ 44 h 130"/>
                <a:gd name="T28" fmla="*/ 55 w 113"/>
                <a:gd name="T29" fmla="*/ 56 h 130"/>
                <a:gd name="T30" fmla="*/ 34 w 113"/>
                <a:gd name="T31" fmla="*/ 56 h 130"/>
                <a:gd name="T32" fmla="*/ 34 w 113"/>
                <a:gd name="T3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30">
                  <a:moveTo>
                    <a:pt x="79" y="82"/>
                  </a:moveTo>
                  <a:cubicBezTo>
                    <a:pt x="95" y="76"/>
                    <a:pt x="104" y="63"/>
                    <a:pt x="104" y="44"/>
                  </a:cubicBezTo>
                  <a:cubicBezTo>
                    <a:pt x="104" y="17"/>
                    <a:pt x="86" y="0"/>
                    <a:pt x="59" y="0"/>
                  </a:cubicBezTo>
                  <a:cubicBezTo>
                    <a:pt x="0" y="0"/>
                    <a:pt x="0" y="0"/>
                    <a:pt x="0" y="0"/>
                  </a:cubicBezTo>
                  <a:cubicBezTo>
                    <a:pt x="0" y="130"/>
                    <a:pt x="0" y="130"/>
                    <a:pt x="0" y="130"/>
                  </a:cubicBezTo>
                  <a:cubicBezTo>
                    <a:pt x="34" y="130"/>
                    <a:pt x="34" y="130"/>
                    <a:pt x="34" y="130"/>
                  </a:cubicBezTo>
                  <a:cubicBezTo>
                    <a:pt x="34" y="86"/>
                    <a:pt x="34" y="86"/>
                    <a:pt x="34" y="86"/>
                  </a:cubicBezTo>
                  <a:cubicBezTo>
                    <a:pt x="42" y="86"/>
                    <a:pt x="42" y="86"/>
                    <a:pt x="42" y="86"/>
                  </a:cubicBezTo>
                  <a:cubicBezTo>
                    <a:pt x="71" y="130"/>
                    <a:pt x="71" y="130"/>
                    <a:pt x="71" y="130"/>
                  </a:cubicBezTo>
                  <a:cubicBezTo>
                    <a:pt x="113" y="130"/>
                    <a:pt x="113" y="130"/>
                    <a:pt x="113" y="130"/>
                  </a:cubicBezTo>
                  <a:lnTo>
                    <a:pt x="79" y="82"/>
                  </a:lnTo>
                  <a:close/>
                  <a:moveTo>
                    <a:pt x="34" y="33"/>
                  </a:moveTo>
                  <a:cubicBezTo>
                    <a:pt x="55" y="33"/>
                    <a:pt x="55" y="33"/>
                    <a:pt x="55" y="33"/>
                  </a:cubicBezTo>
                  <a:cubicBezTo>
                    <a:pt x="65" y="33"/>
                    <a:pt x="69" y="36"/>
                    <a:pt x="69" y="44"/>
                  </a:cubicBezTo>
                  <a:cubicBezTo>
                    <a:pt x="69" y="52"/>
                    <a:pt x="65" y="56"/>
                    <a:pt x="55" y="56"/>
                  </a:cubicBezTo>
                  <a:cubicBezTo>
                    <a:pt x="34" y="56"/>
                    <a:pt x="34" y="56"/>
                    <a:pt x="34" y="56"/>
                  </a:cubicBezTo>
                  <a:lnTo>
                    <a:pt x="34" y="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8" name="Freeform 12">
              <a:extLst>
                <a:ext uri="{FF2B5EF4-FFF2-40B4-BE49-F238E27FC236}">
                  <a16:creationId xmlns:a16="http://schemas.microsoft.com/office/drawing/2014/main" id="{0245E903-A352-47FC-A492-0F3031D186FC}"/>
                </a:ext>
              </a:extLst>
            </p:cNvPr>
            <p:cNvSpPr>
              <a:spLocks noEditPoints="1"/>
            </p:cNvSpPr>
            <p:nvPr userDrawn="1"/>
          </p:nvSpPr>
          <p:spPr bwMode="auto">
            <a:xfrm>
              <a:off x="973" y="1856"/>
              <a:ext cx="4403" cy="501"/>
            </a:xfrm>
            <a:custGeom>
              <a:avLst/>
              <a:gdLst>
                <a:gd name="T0" fmla="*/ 2230 w 2329"/>
                <a:gd name="T1" fmla="*/ 265 h 265"/>
                <a:gd name="T2" fmla="*/ 2180 w 2329"/>
                <a:gd name="T3" fmla="*/ 176 h 265"/>
                <a:gd name="T4" fmla="*/ 2267 w 2329"/>
                <a:gd name="T5" fmla="*/ 186 h 265"/>
                <a:gd name="T6" fmla="*/ 2124 w 2329"/>
                <a:gd name="T7" fmla="*/ 83 h 265"/>
                <a:gd name="T8" fmla="*/ 2327 w 2329"/>
                <a:gd name="T9" fmla="*/ 85 h 265"/>
                <a:gd name="T10" fmla="*/ 2223 w 2329"/>
                <a:gd name="T11" fmla="*/ 58 h 265"/>
                <a:gd name="T12" fmla="*/ 2223 w 2329"/>
                <a:gd name="T13" fmla="*/ 99 h 265"/>
                <a:gd name="T14" fmla="*/ 1848 w 2329"/>
                <a:gd name="T15" fmla="*/ 133 h 265"/>
                <a:gd name="T16" fmla="*/ 1580 w 2329"/>
                <a:gd name="T17" fmla="*/ 133 h 265"/>
                <a:gd name="T18" fmla="*/ 1848 w 2329"/>
                <a:gd name="T19" fmla="*/ 133 h 265"/>
                <a:gd name="T20" fmla="*/ 1714 w 2329"/>
                <a:gd name="T21" fmla="*/ 59 h 265"/>
                <a:gd name="T22" fmla="*/ 1714 w 2329"/>
                <a:gd name="T23" fmla="*/ 206 h 265"/>
                <a:gd name="T24" fmla="*/ 1970 w 2329"/>
                <a:gd name="T25" fmla="*/ 172 h 265"/>
                <a:gd name="T26" fmla="*/ 1951 w 2329"/>
                <a:gd name="T27" fmla="*/ 261 h 265"/>
                <a:gd name="T28" fmla="*/ 1888 w 2329"/>
                <a:gd name="T29" fmla="*/ 4 h 265"/>
                <a:gd name="T30" fmla="*/ 2090 w 2329"/>
                <a:gd name="T31" fmla="*/ 90 h 265"/>
                <a:gd name="T32" fmla="*/ 2107 w 2329"/>
                <a:gd name="T33" fmla="*/ 261 h 265"/>
                <a:gd name="T34" fmla="*/ 1970 w 2329"/>
                <a:gd name="T35" fmla="*/ 172 h 265"/>
                <a:gd name="T36" fmla="*/ 1951 w 2329"/>
                <a:gd name="T37" fmla="*/ 64 h 265"/>
                <a:gd name="T38" fmla="*/ 1996 w 2329"/>
                <a:gd name="T39" fmla="*/ 117 h 265"/>
                <a:gd name="T40" fmla="*/ 1996 w 2329"/>
                <a:gd name="T41" fmla="*/ 64 h 265"/>
                <a:gd name="T42" fmla="*/ 432 w 2329"/>
                <a:gd name="T43" fmla="*/ 265 h 265"/>
                <a:gd name="T44" fmla="*/ 432 w 2329"/>
                <a:gd name="T45" fmla="*/ 0 h 265"/>
                <a:gd name="T46" fmla="*/ 361 w 2329"/>
                <a:gd name="T47" fmla="*/ 133 h 265"/>
                <a:gd name="T48" fmla="*/ 503 w 2329"/>
                <a:gd name="T49" fmla="*/ 133 h 265"/>
                <a:gd name="T50" fmla="*/ 361 w 2329"/>
                <a:gd name="T51" fmla="*/ 133 h 265"/>
                <a:gd name="T52" fmla="*/ 1542 w 2329"/>
                <a:gd name="T53" fmla="*/ 261 h 265"/>
                <a:gd name="T54" fmla="*/ 1375 w 2329"/>
                <a:gd name="T55" fmla="*/ 99 h 265"/>
                <a:gd name="T56" fmla="*/ 1380 w 2329"/>
                <a:gd name="T57" fmla="*/ 261 h 265"/>
                <a:gd name="T58" fmla="*/ 1318 w 2329"/>
                <a:gd name="T59" fmla="*/ 4 h 265"/>
                <a:gd name="T60" fmla="*/ 1485 w 2329"/>
                <a:gd name="T61" fmla="*/ 166 h 265"/>
                <a:gd name="T62" fmla="*/ 1480 w 2329"/>
                <a:gd name="T63" fmla="*/ 4 h 265"/>
                <a:gd name="T64" fmla="*/ 1149 w 2329"/>
                <a:gd name="T65" fmla="*/ 172 h 265"/>
                <a:gd name="T66" fmla="*/ 1130 w 2329"/>
                <a:gd name="T67" fmla="*/ 261 h 265"/>
                <a:gd name="T68" fmla="*/ 1067 w 2329"/>
                <a:gd name="T69" fmla="*/ 4 h 265"/>
                <a:gd name="T70" fmla="*/ 1269 w 2329"/>
                <a:gd name="T71" fmla="*/ 90 h 265"/>
                <a:gd name="T72" fmla="*/ 1286 w 2329"/>
                <a:gd name="T73" fmla="*/ 261 h 265"/>
                <a:gd name="T74" fmla="*/ 1149 w 2329"/>
                <a:gd name="T75" fmla="*/ 172 h 265"/>
                <a:gd name="T76" fmla="*/ 1130 w 2329"/>
                <a:gd name="T77" fmla="*/ 64 h 265"/>
                <a:gd name="T78" fmla="*/ 1175 w 2329"/>
                <a:gd name="T79" fmla="*/ 117 h 265"/>
                <a:gd name="T80" fmla="*/ 1175 w 2329"/>
                <a:gd name="T81" fmla="*/ 64 h 265"/>
                <a:gd name="T82" fmla="*/ 911 w 2329"/>
                <a:gd name="T83" fmla="*/ 102 h 265"/>
                <a:gd name="T84" fmla="*/ 1015 w 2329"/>
                <a:gd name="T85" fmla="*/ 161 h 265"/>
                <a:gd name="T86" fmla="*/ 911 w 2329"/>
                <a:gd name="T87" fmla="*/ 201 h 265"/>
                <a:gd name="T88" fmla="*/ 1026 w 2329"/>
                <a:gd name="T89" fmla="*/ 261 h 265"/>
                <a:gd name="T90" fmla="*/ 849 w 2329"/>
                <a:gd name="T91" fmla="*/ 4 h 265"/>
                <a:gd name="T92" fmla="*/ 1026 w 2329"/>
                <a:gd name="T93" fmla="*/ 64 h 265"/>
                <a:gd name="T94" fmla="*/ 815 w 2329"/>
                <a:gd name="T95" fmla="*/ 4 h 265"/>
                <a:gd name="T96" fmla="*/ 655 w 2329"/>
                <a:gd name="T97" fmla="*/ 261 h 265"/>
                <a:gd name="T98" fmla="*/ 641 w 2329"/>
                <a:gd name="T99" fmla="*/ 4 h 265"/>
                <a:gd name="T100" fmla="*/ 749 w 2329"/>
                <a:gd name="T101" fmla="*/ 4 h 265"/>
                <a:gd name="T102" fmla="*/ 260 w 2329"/>
                <a:gd name="T103" fmla="*/ 119 h 265"/>
                <a:gd name="T104" fmla="*/ 207 w 2329"/>
                <a:gd name="T105" fmla="*/ 261 h 265"/>
                <a:gd name="T106" fmla="*/ 127 w 2329"/>
                <a:gd name="T107" fmla="*/ 265 h 265"/>
                <a:gd name="T108" fmla="*/ 133 w 2329"/>
                <a:gd name="T109" fmla="*/ 0 h 265"/>
                <a:gd name="T110" fmla="*/ 191 w 2329"/>
                <a:gd name="T111" fmla="*/ 92 h 265"/>
                <a:gd name="T112" fmla="*/ 63 w 2329"/>
                <a:gd name="T113" fmla="*/ 134 h 265"/>
                <a:gd name="T114" fmla="*/ 194 w 2329"/>
                <a:gd name="T115" fmla="*/ 171 h 265"/>
                <a:gd name="T116" fmla="*/ 118 w 2329"/>
                <a:gd name="T117"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9" h="265">
                  <a:moveTo>
                    <a:pt x="2329" y="183"/>
                  </a:moveTo>
                  <a:cubicBezTo>
                    <a:pt x="2329" y="246"/>
                    <a:pt x="2271" y="265"/>
                    <a:pt x="2230" y="265"/>
                  </a:cubicBezTo>
                  <a:cubicBezTo>
                    <a:pt x="2152" y="265"/>
                    <a:pt x="2122" y="220"/>
                    <a:pt x="2117" y="176"/>
                  </a:cubicBezTo>
                  <a:cubicBezTo>
                    <a:pt x="2180" y="176"/>
                    <a:pt x="2180" y="176"/>
                    <a:pt x="2180" y="176"/>
                  </a:cubicBezTo>
                  <a:cubicBezTo>
                    <a:pt x="2186" y="197"/>
                    <a:pt x="2197" y="207"/>
                    <a:pt x="2230" y="207"/>
                  </a:cubicBezTo>
                  <a:cubicBezTo>
                    <a:pt x="2255" y="207"/>
                    <a:pt x="2267" y="199"/>
                    <a:pt x="2267" y="186"/>
                  </a:cubicBezTo>
                  <a:cubicBezTo>
                    <a:pt x="2267" y="171"/>
                    <a:pt x="2251" y="170"/>
                    <a:pt x="2208" y="160"/>
                  </a:cubicBezTo>
                  <a:cubicBezTo>
                    <a:pt x="2167" y="152"/>
                    <a:pt x="2124" y="136"/>
                    <a:pt x="2124" y="83"/>
                  </a:cubicBezTo>
                  <a:cubicBezTo>
                    <a:pt x="2124" y="27"/>
                    <a:pt x="2174" y="0"/>
                    <a:pt x="2223" y="0"/>
                  </a:cubicBezTo>
                  <a:cubicBezTo>
                    <a:pt x="2295" y="0"/>
                    <a:pt x="2323" y="40"/>
                    <a:pt x="2327" y="85"/>
                  </a:cubicBezTo>
                  <a:cubicBezTo>
                    <a:pt x="2264" y="85"/>
                    <a:pt x="2264" y="85"/>
                    <a:pt x="2264" y="85"/>
                  </a:cubicBezTo>
                  <a:cubicBezTo>
                    <a:pt x="2260" y="70"/>
                    <a:pt x="2252" y="58"/>
                    <a:pt x="2223" y="58"/>
                  </a:cubicBezTo>
                  <a:cubicBezTo>
                    <a:pt x="2195" y="58"/>
                    <a:pt x="2186" y="69"/>
                    <a:pt x="2186" y="80"/>
                  </a:cubicBezTo>
                  <a:cubicBezTo>
                    <a:pt x="2186" y="92"/>
                    <a:pt x="2198" y="94"/>
                    <a:pt x="2223" y="99"/>
                  </a:cubicBezTo>
                  <a:cubicBezTo>
                    <a:pt x="2295" y="115"/>
                    <a:pt x="2329" y="131"/>
                    <a:pt x="2329" y="183"/>
                  </a:cubicBezTo>
                  <a:moveTo>
                    <a:pt x="1848" y="133"/>
                  </a:moveTo>
                  <a:cubicBezTo>
                    <a:pt x="1848" y="57"/>
                    <a:pt x="1790" y="0"/>
                    <a:pt x="1714" y="0"/>
                  </a:cubicBezTo>
                  <a:cubicBezTo>
                    <a:pt x="1638" y="0"/>
                    <a:pt x="1580" y="57"/>
                    <a:pt x="1580" y="133"/>
                  </a:cubicBezTo>
                  <a:cubicBezTo>
                    <a:pt x="1580" y="208"/>
                    <a:pt x="1638" y="265"/>
                    <a:pt x="1714" y="265"/>
                  </a:cubicBezTo>
                  <a:cubicBezTo>
                    <a:pt x="1790" y="265"/>
                    <a:pt x="1848" y="208"/>
                    <a:pt x="1848" y="133"/>
                  </a:cubicBezTo>
                  <a:moveTo>
                    <a:pt x="1643" y="133"/>
                  </a:moveTo>
                  <a:cubicBezTo>
                    <a:pt x="1643" y="90"/>
                    <a:pt x="1673" y="59"/>
                    <a:pt x="1714" y="59"/>
                  </a:cubicBezTo>
                  <a:cubicBezTo>
                    <a:pt x="1755" y="59"/>
                    <a:pt x="1785" y="90"/>
                    <a:pt x="1785" y="133"/>
                  </a:cubicBezTo>
                  <a:cubicBezTo>
                    <a:pt x="1785" y="175"/>
                    <a:pt x="1755" y="206"/>
                    <a:pt x="1714" y="206"/>
                  </a:cubicBezTo>
                  <a:cubicBezTo>
                    <a:pt x="1673" y="206"/>
                    <a:pt x="1643" y="175"/>
                    <a:pt x="1643" y="133"/>
                  </a:cubicBezTo>
                  <a:moveTo>
                    <a:pt x="1970" y="172"/>
                  </a:moveTo>
                  <a:cubicBezTo>
                    <a:pt x="1951" y="172"/>
                    <a:pt x="1951" y="172"/>
                    <a:pt x="1951" y="172"/>
                  </a:cubicBezTo>
                  <a:cubicBezTo>
                    <a:pt x="1951" y="261"/>
                    <a:pt x="1951" y="261"/>
                    <a:pt x="1951" y="261"/>
                  </a:cubicBezTo>
                  <a:cubicBezTo>
                    <a:pt x="1888" y="261"/>
                    <a:pt x="1888" y="261"/>
                    <a:pt x="1888" y="261"/>
                  </a:cubicBezTo>
                  <a:cubicBezTo>
                    <a:pt x="1888" y="4"/>
                    <a:pt x="1888" y="4"/>
                    <a:pt x="1888" y="4"/>
                  </a:cubicBezTo>
                  <a:cubicBezTo>
                    <a:pt x="2003" y="4"/>
                    <a:pt x="2003" y="4"/>
                    <a:pt x="2003" y="4"/>
                  </a:cubicBezTo>
                  <a:cubicBezTo>
                    <a:pt x="2057" y="4"/>
                    <a:pt x="2090" y="37"/>
                    <a:pt x="2090" y="90"/>
                  </a:cubicBezTo>
                  <a:cubicBezTo>
                    <a:pt x="2090" y="131"/>
                    <a:pt x="2071" y="156"/>
                    <a:pt x="2039" y="166"/>
                  </a:cubicBezTo>
                  <a:cubicBezTo>
                    <a:pt x="2107" y="261"/>
                    <a:pt x="2107" y="261"/>
                    <a:pt x="2107" y="261"/>
                  </a:cubicBezTo>
                  <a:cubicBezTo>
                    <a:pt x="2030" y="261"/>
                    <a:pt x="2030" y="261"/>
                    <a:pt x="2030" y="261"/>
                  </a:cubicBezTo>
                  <a:lnTo>
                    <a:pt x="1970" y="172"/>
                  </a:lnTo>
                  <a:close/>
                  <a:moveTo>
                    <a:pt x="1996" y="64"/>
                  </a:moveTo>
                  <a:cubicBezTo>
                    <a:pt x="1951" y="64"/>
                    <a:pt x="1951" y="64"/>
                    <a:pt x="1951" y="64"/>
                  </a:cubicBezTo>
                  <a:cubicBezTo>
                    <a:pt x="1951" y="117"/>
                    <a:pt x="1951" y="117"/>
                    <a:pt x="1951" y="117"/>
                  </a:cubicBezTo>
                  <a:cubicBezTo>
                    <a:pt x="1996" y="117"/>
                    <a:pt x="1996" y="117"/>
                    <a:pt x="1996" y="117"/>
                  </a:cubicBezTo>
                  <a:cubicBezTo>
                    <a:pt x="2017" y="117"/>
                    <a:pt x="2027" y="108"/>
                    <a:pt x="2027" y="91"/>
                  </a:cubicBezTo>
                  <a:cubicBezTo>
                    <a:pt x="2027" y="73"/>
                    <a:pt x="2016" y="64"/>
                    <a:pt x="1996" y="64"/>
                  </a:cubicBezTo>
                  <a:moveTo>
                    <a:pt x="566" y="133"/>
                  </a:moveTo>
                  <a:cubicBezTo>
                    <a:pt x="566" y="208"/>
                    <a:pt x="508" y="265"/>
                    <a:pt x="432" y="265"/>
                  </a:cubicBezTo>
                  <a:cubicBezTo>
                    <a:pt x="357" y="265"/>
                    <a:pt x="298" y="208"/>
                    <a:pt x="298" y="133"/>
                  </a:cubicBezTo>
                  <a:cubicBezTo>
                    <a:pt x="298" y="57"/>
                    <a:pt x="357" y="0"/>
                    <a:pt x="432" y="0"/>
                  </a:cubicBezTo>
                  <a:cubicBezTo>
                    <a:pt x="508" y="0"/>
                    <a:pt x="566" y="57"/>
                    <a:pt x="566" y="133"/>
                  </a:cubicBezTo>
                  <a:moveTo>
                    <a:pt x="361" y="133"/>
                  </a:moveTo>
                  <a:cubicBezTo>
                    <a:pt x="361" y="175"/>
                    <a:pt x="391" y="206"/>
                    <a:pt x="432" y="206"/>
                  </a:cubicBezTo>
                  <a:cubicBezTo>
                    <a:pt x="473" y="206"/>
                    <a:pt x="503" y="175"/>
                    <a:pt x="503" y="133"/>
                  </a:cubicBezTo>
                  <a:cubicBezTo>
                    <a:pt x="503" y="90"/>
                    <a:pt x="473" y="59"/>
                    <a:pt x="432" y="59"/>
                  </a:cubicBezTo>
                  <a:cubicBezTo>
                    <a:pt x="391" y="59"/>
                    <a:pt x="361" y="90"/>
                    <a:pt x="361" y="133"/>
                  </a:cubicBezTo>
                  <a:moveTo>
                    <a:pt x="1542" y="4"/>
                  </a:moveTo>
                  <a:cubicBezTo>
                    <a:pt x="1542" y="261"/>
                    <a:pt x="1542" y="261"/>
                    <a:pt x="1542" y="261"/>
                  </a:cubicBezTo>
                  <a:cubicBezTo>
                    <a:pt x="1472" y="261"/>
                    <a:pt x="1472" y="261"/>
                    <a:pt x="1472" y="261"/>
                  </a:cubicBezTo>
                  <a:cubicBezTo>
                    <a:pt x="1375" y="99"/>
                    <a:pt x="1375" y="99"/>
                    <a:pt x="1375" y="99"/>
                  </a:cubicBezTo>
                  <a:cubicBezTo>
                    <a:pt x="1380" y="153"/>
                    <a:pt x="1380" y="153"/>
                    <a:pt x="1380" y="153"/>
                  </a:cubicBezTo>
                  <a:cubicBezTo>
                    <a:pt x="1380" y="261"/>
                    <a:pt x="1380" y="261"/>
                    <a:pt x="1380" y="261"/>
                  </a:cubicBezTo>
                  <a:cubicBezTo>
                    <a:pt x="1318" y="261"/>
                    <a:pt x="1318" y="261"/>
                    <a:pt x="1318" y="261"/>
                  </a:cubicBezTo>
                  <a:cubicBezTo>
                    <a:pt x="1318" y="4"/>
                    <a:pt x="1318" y="4"/>
                    <a:pt x="1318" y="4"/>
                  </a:cubicBezTo>
                  <a:cubicBezTo>
                    <a:pt x="1389" y="4"/>
                    <a:pt x="1389" y="4"/>
                    <a:pt x="1389" y="4"/>
                  </a:cubicBezTo>
                  <a:cubicBezTo>
                    <a:pt x="1485" y="166"/>
                    <a:pt x="1485" y="166"/>
                    <a:pt x="1485" y="166"/>
                  </a:cubicBezTo>
                  <a:cubicBezTo>
                    <a:pt x="1480" y="112"/>
                    <a:pt x="1480" y="112"/>
                    <a:pt x="1480" y="112"/>
                  </a:cubicBezTo>
                  <a:cubicBezTo>
                    <a:pt x="1480" y="4"/>
                    <a:pt x="1480" y="4"/>
                    <a:pt x="1480" y="4"/>
                  </a:cubicBezTo>
                  <a:lnTo>
                    <a:pt x="1542" y="4"/>
                  </a:lnTo>
                  <a:close/>
                  <a:moveTo>
                    <a:pt x="1149" y="172"/>
                  </a:moveTo>
                  <a:cubicBezTo>
                    <a:pt x="1130" y="172"/>
                    <a:pt x="1130" y="172"/>
                    <a:pt x="1130" y="172"/>
                  </a:cubicBezTo>
                  <a:cubicBezTo>
                    <a:pt x="1130" y="261"/>
                    <a:pt x="1130" y="261"/>
                    <a:pt x="1130" y="261"/>
                  </a:cubicBezTo>
                  <a:cubicBezTo>
                    <a:pt x="1067" y="261"/>
                    <a:pt x="1067" y="261"/>
                    <a:pt x="1067" y="261"/>
                  </a:cubicBezTo>
                  <a:cubicBezTo>
                    <a:pt x="1067" y="4"/>
                    <a:pt x="1067" y="4"/>
                    <a:pt x="1067" y="4"/>
                  </a:cubicBezTo>
                  <a:cubicBezTo>
                    <a:pt x="1182" y="4"/>
                    <a:pt x="1182" y="4"/>
                    <a:pt x="1182" y="4"/>
                  </a:cubicBezTo>
                  <a:cubicBezTo>
                    <a:pt x="1236" y="4"/>
                    <a:pt x="1269" y="37"/>
                    <a:pt x="1269" y="90"/>
                  </a:cubicBezTo>
                  <a:cubicBezTo>
                    <a:pt x="1269" y="131"/>
                    <a:pt x="1250" y="156"/>
                    <a:pt x="1218" y="166"/>
                  </a:cubicBezTo>
                  <a:cubicBezTo>
                    <a:pt x="1286" y="261"/>
                    <a:pt x="1286" y="261"/>
                    <a:pt x="1286" y="261"/>
                  </a:cubicBezTo>
                  <a:cubicBezTo>
                    <a:pt x="1209" y="261"/>
                    <a:pt x="1209" y="261"/>
                    <a:pt x="1209" y="261"/>
                  </a:cubicBezTo>
                  <a:lnTo>
                    <a:pt x="1149" y="172"/>
                  </a:lnTo>
                  <a:close/>
                  <a:moveTo>
                    <a:pt x="1175" y="64"/>
                  </a:moveTo>
                  <a:cubicBezTo>
                    <a:pt x="1130" y="64"/>
                    <a:pt x="1130" y="64"/>
                    <a:pt x="1130" y="64"/>
                  </a:cubicBezTo>
                  <a:cubicBezTo>
                    <a:pt x="1130" y="117"/>
                    <a:pt x="1130" y="117"/>
                    <a:pt x="1130" y="117"/>
                  </a:cubicBezTo>
                  <a:cubicBezTo>
                    <a:pt x="1175" y="117"/>
                    <a:pt x="1175" y="117"/>
                    <a:pt x="1175" y="117"/>
                  </a:cubicBezTo>
                  <a:cubicBezTo>
                    <a:pt x="1196" y="117"/>
                    <a:pt x="1206" y="108"/>
                    <a:pt x="1206" y="91"/>
                  </a:cubicBezTo>
                  <a:cubicBezTo>
                    <a:pt x="1206" y="73"/>
                    <a:pt x="1195" y="64"/>
                    <a:pt x="1175" y="64"/>
                  </a:cubicBezTo>
                  <a:moveTo>
                    <a:pt x="911" y="64"/>
                  </a:moveTo>
                  <a:cubicBezTo>
                    <a:pt x="911" y="102"/>
                    <a:pt x="911" y="102"/>
                    <a:pt x="911" y="102"/>
                  </a:cubicBezTo>
                  <a:cubicBezTo>
                    <a:pt x="1015" y="102"/>
                    <a:pt x="1015" y="102"/>
                    <a:pt x="1015" y="102"/>
                  </a:cubicBezTo>
                  <a:cubicBezTo>
                    <a:pt x="1015" y="161"/>
                    <a:pt x="1015" y="161"/>
                    <a:pt x="1015" y="161"/>
                  </a:cubicBezTo>
                  <a:cubicBezTo>
                    <a:pt x="911" y="161"/>
                    <a:pt x="911" y="161"/>
                    <a:pt x="911" y="161"/>
                  </a:cubicBezTo>
                  <a:cubicBezTo>
                    <a:pt x="911" y="201"/>
                    <a:pt x="911" y="201"/>
                    <a:pt x="911" y="201"/>
                  </a:cubicBezTo>
                  <a:cubicBezTo>
                    <a:pt x="1026" y="201"/>
                    <a:pt x="1026" y="201"/>
                    <a:pt x="1026" y="201"/>
                  </a:cubicBezTo>
                  <a:cubicBezTo>
                    <a:pt x="1026" y="261"/>
                    <a:pt x="1026" y="261"/>
                    <a:pt x="1026" y="261"/>
                  </a:cubicBezTo>
                  <a:cubicBezTo>
                    <a:pt x="849" y="261"/>
                    <a:pt x="849" y="261"/>
                    <a:pt x="849" y="261"/>
                  </a:cubicBezTo>
                  <a:cubicBezTo>
                    <a:pt x="849" y="4"/>
                    <a:pt x="849" y="4"/>
                    <a:pt x="849" y="4"/>
                  </a:cubicBezTo>
                  <a:cubicBezTo>
                    <a:pt x="1026" y="4"/>
                    <a:pt x="1026" y="4"/>
                    <a:pt x="1026" y="4"/>
                  </a:cubicBezTo>
                  <a:cubicBezTo>
                    <a:pt x="1026" y="64"/>
                    <a:pt x="1026" y="64"/>
                    <a:pt x="1026" y="64"/>
                  </a:cubicBezTo>
                  <a:lnTo>
                    <a:pt x="911" y="64"/>
                  </a:lnTo>
                  <a:close/>
                  <a:moveTo>
                    <a:pt x="815" y="4"/>
                  </a:moveTo>
                  <a:cubicBezTo>
                    <a:pt x="734" y="261"/>
                    <a:pt x="734" y="261"/>
                    <a:pt x="734" y="261"/>
                  </a:cubicBezTo>
                  <a:cubicBezTo>
                    <a:pt x="655" y="261"/>
                    <a:pt x="655" y="261"/>
                    <a:pt x="655" y="261"/>
                  </a:cubicBezTo>
                  <a:cubicBezTo>
                    <a:pt x="575" y="4"/>
                    <a:pt x="575" y="4"/>
                    <a:pt x="575" y="4"/>
                  </a:cubicBezTo>
                  <a:cubicBezTo>
                    <a:pt x="641" y="4"/>
                    <a:pt x="641" y="4"/>
                    <a:pt x="641" y="4"/>
                  </a:cubicBezTo>
                  <a:cubicBezTo>
                    <a:pt x="695" y="185"/>
                    <a:pt x="695" y="185"/>
                    <a:pt x="695" y="185"/>
                  </a:cubicBezTo>
                  <a:cubicBezTo>
                    <a:pt x="749" y="4"/>
                    <a:pt x="749" y="4"/>
                    <a:pt x="749" y="4"/>
                  </a:cubicBezTo>
                  <a:lnTo>
                    <a:pt x="815" y="4"/>
                  </a:lnTo>
                  <a:close/>
                  <a:moveTo>
                    <a:pt x="260" y="119"/>
                  </a:moveTo>
                  <a:cubicBezTo>
                    <a:pt x="260" y="261"/>
                    <a:pt x="260" y="261"/>
                    <a:pt x="260" y="261"/>
                  </a:cubicBezTo>
                  <a:cubicBezTo>
                    <a:pt x="207" y="261"/>
                    <a:pt x="207" y="261"/>
                    <a:pt x="207" y="261"/>
                  </a:cubicBezTo>
                  <a:cubicBezTo>
                    <a:pt x="207" y="225"/>
                    <a:pt x="207" y="225"/>
                    <a:pt x="207" y="225"/>
                  </a:cubicBezTo>
                  <a:cubicBezTo>
                    <a:pt x="196" y="248"/>
                    <a:pt x="167" y="265"/>
                    <a:pt x="127" y="265"/>
                  </a:cubicBezTo>
                  <a:cubicBezTo>
                    <a:pt x="56" y="265"/>
                    <a:pt x="0" y="210"/>
                    <a:pt x="0" y="133"/>
                  </a:cubicBezTo>
                  <a:cubicBezTo>
                    <a:pt x="0" y="56"/>
                    <a:pt x="56" y="0"/>
                    <a:pt x="133" y="0"/>
                  </a:cubicBezTo>
                  <a:cubicBezTo>
                    <a:pt x="196" y="0"/>
                    <a:pt x="244" y="38"/>
                    <a:pt x="258" y="92"/>
                  </a:cubicBezTo>
                  <a:cubicBezTo>
                    <a:pt x="191" y="92"/>
                    <a:pt x="191" y="92"/>
                    <a:pt x="191" y="92"/>
                  </a:cubicBezTo>
                  <a:cubicBezTo>
                    <a:pt x="181" y="71"/>
                    <a:pt x="160" y="59"/>
                    <a:pt x="133" y="59"/>
                  </a:cubicBezTo>
                  <a:cubicBezTo>
                    <a:pt x="90" y="59"/>
                    <a:pt x="63" y="89"/>
                    <a:pt x="63" y="134"/>
                  </a:cubicBezTo>
                  <a:cubicBezTo>
                    <a:pt x="63" y="175"/>
                    <a:pt x="86" y="208"/>
                    <a:pt x="131" y="208"/>
                  </a:cubicBezTo>
                  <a:cubicBezTo>
                    <a:pt x="160" y="208"/>
                    <a:pt x="184" y="196"/>
                    <a:pt x="194" y="171"/>
                  </a:cubicBezTo>
                  <a:cubicBezTo>
                    <a:pt x="118" y="171"/>
                    <a:pt x="118" y="171"/>
                    <a:pt x="118" y="171"/>
                  </a:cubicBezTo>
                  <a:cubicBezTo>
                    <a:pt x="118" y="119"/>
                    <a:pt x="118" y="119"/>
                    <a:pt x="118" y="119"/>
                  </a:cubicBezTo>
                  <a:lnTo>
                    <a:pt x="260"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sp>
          <p:nvSpPr>
            <p:cNvPr id="19" name="Freeform 13">
              <a:extLst>
                <a:ext uri="{FF2B5EF4-FFF2-40B4-BE49-F238E27FC236}">
                  <a16:creationId xmlns:a16="http://schemas.microsoft.com/office/drawing/2014/main" id="{9446E2F0-1A01-4116-AE1E-601C7268A580}"/>
                </a:ext>
              </a:extLst>
            </p:cNvPr>
            <p:cNvSpPr>
              <a:spLocks noEditPoints="1"/>
            </p:cNvSpPr>
            <p:nvPr userDrawn="1"/>
          </p:nvSpPr>
          <p:spPr bwMode="auto">
            <a:xfrm>
              <a:off x="1981" y="2458"/>
              <a:ext cx="3395" cy="503"/>
            </a:xfrm>
            <a:custGeom>
              <a:avLst/>
              <a:gdLst>
                <a:gd name="T0" fmla="*/ 1690 w 1796"/>
                <a:gd name="T1" fmla="*/ 100 h 266"/>
                <a:gd name="T2" fmla="*/ 1690 w 1796"/>
                <a:gd name="T3" fmla="*/ 58 h 266"/>
                <a:gd name="T4" fmla="*/ 1794 w 1796"/>
                <a:gd name="T5" fmla="*/ 85 h 266"/>
                <a:gd name="T6" fmla="*/ 1591 w 1796"/>
                <a:gd name="T7" fmla="*/ 84 h 266"/>
                <a:gd name="T8" fmla="*/ 1734 w 1796"/>
                <a:gd name="T9" fmla="*/ 186 h 266"/>
                <a:gd name="T10" fmla="*/ 1647 w 1796"/>
                <a:gd name="T11" fmla="*/ 177 h 266"/>
                <a:gd name="T12" fmla="*/ 1697 w 1796"/>
                <a:gd name="T13" fmla="*/ 266 h 266"/>
                <a:gd name="T14" fmla="*/ 1398 w 1796"/>
                <a:gd name="T15" fmla="*/ 5 h 266"/>
                <a:gd name="T16" fmla="*/ 1564 w 1796"/>
                <a:gd name="T17" fmla="*/ 261 h 266"/>
                <a:gd name="T18" fmla="*/ 1460 w 1796"/>
                <a:gd name="T19" fmla="*/ 202 h 266"/>
                <a:gd name="T20" fmla="*/ 1398 w 1796"/>
                <a:gd name="T21" fmla="*/ 5 h 266"/>
                <a:gd name="T22" fmla="*/ 1225 w 1796"/>
                <a:gd name="T23" fmla="*/ 0 h 266"/>
                <a:gd name="T24" fmla="*/ 1225 w 1796"/>
                <a:gd name="T25" fmla="*/ 266 h 266"/>
                <a:gd name="T26" fmla="*/ 1154 w 1796"/>
                <a:gd name="T27" fmla="*/ 133 h 266"/>
                <a:gd name="T28" fmla="*/ 1296 w 1796"/>
                <a:gd name="T29" fmla="*/ 133 h 266"/>
                <a:gd name="T30" fmla="*/ 1154 w 1796"/>
                <a:gd name="T31" fmla="*/ 133 h 266"/>
                <a:gd name="T32" fmla="*/ 930 w 1796"/>
                <a:gd name="T33" fmla="*/ 0 h 266"/>
                <a:gd name="T34" fmla="*/ 930 w 1796"/>
                <a:gd name="T35" fmla="*/ 266 h 266"/>
                <a:gd name="T36" fmla="*/ 859 w 1796"/>
                <a:gd name="T37" fmla="*/ 133 h 266"/>
                <a:gd name="T38" fmla="*/ 1001 w 1796"/>
                <a:gd name="T39" fmla="*/ 133 h 266"/>
                <a:gd name="T40" fmla="*/ 859 w 1796"/>
                <a:gd name="T41" fmla="*/ 133 h 266"/>
                <a:gd name="T42" fmla="*/ 695 w 1796"/>
                <a:gd name="T43" fmla="*/ 101 h 266"/>
                <a:gd name="T44" fmla="*/ 597 w 1796"/>
                <a:gd name="T45" fmla="*/ 5 h 266"/>
                <a:gd name="T46" fmla="*/ 534 w 1796"/>
                <a:gd name="T47" fmla="*/ 261 h 266"/>
                <a:gd name="T48" fmla="*/ 597 w 1796"/>
                <a:gd name="T49" fmla="*/ 160 h 266"/>
                <a:gd name="T50" fmla="*/ 695 w 1796"/>
                <a:gd name="T51" fmla="*/ 261 h 266"/>
                <a:gd name="T52" fmla="*/ 757 w 1796"/>
                <a:gd name="T53" fmla="*/ 5 h 266"/>
                <a:gd name="T54" fmla="*/ 240 w 1796"/>
                <a:gd name="T55" fmla="*/ 133 h 266"/>
                <a:gd name="T56" fmla="*/ 498 w 1796"/>
                <a:gd name="T57" fmla="*/ 171 h 266"/>
                <a:gd name="T58" fmla="*/ 373 w 1796"/>
                <a:gd name="T59" fmla="*/ 207 h 266"/>
                <a:gd name="T60" fmla="*/ 373 w 1796"/>
                <a:gd name="T61" fmla="*/ 59 h 266"/>
                <a:gd name="T62" fmla="*/ 498 w 1796"/>
                <a:gd name="T63" fmla="*/ 95 h 266"/>
                <a:gd name="T64" fmla="*/ 240 w 1796"/>
                <a:gd name="T65" fmla="*/ 133 h 266"/>
                <a:gd name="T66" fmla="*/ 114 w 1796"/>
                <a:gd name="T67" fmla="*/ 266 h 266"/>
                <a:gd name="T68" fmla="*/ 63 w 1796"/>
                <a:gd name="T69" fmla="*/ 177 h 266"/>
                <a:gd name="T70" fmla="*/ 150 w 1796"/>
                <a:gd name="T71" fmla="*/ 186 h 266"/>
                <a:gd name="T72" fmla="*/ 7 w 1796"/>
                <a:gd name="T73" fmla="*/ 84 h 266"/>
                <a:gd name="T74" fmla="*/ 210 w 1796"/>
                <a:gd name="T75" fmla="*/ 85 h 266"/>
                <a:gd name="T76" fmla="*/ 106 w 1796"/>
                <a:gd name="T77" fmla="*/ 58 h 266"/>
                <a:gd name="T78" fmla="*/ 107 w 1796"/>
                <a:gd name="T79" fmla="*/ 1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266">
                  <a:moveTo>
                    <a:pt x="1796" y="184"/>
                  </a:moveTo>
                  <a:cubicBezTo>
                    <a:pt x="1796" y="131"/>
                    <a:pt x="1762" y="115"/>
                    <a:pt x="1690" y="100"/>
                  </a:cubicBezTo>
                  <a:cubicBezTo>
                    <a:pt x="1665" y="94"/>
                    <a:pt x="1653" y="93"/>
                    <a:pt x="1653" y="81"/>
                  </a:cubicBezTo>
                  <a:cubicBezTo>
                    <a:pt x="1653" y="70"/>
                    <a:pt x="1662" y="58"/>
                    <a:pt x="1690" y="58"/>
                  </a:cubicBezTo>
                  <a:cubicBezTo>
                    <a:pt x="1719" y="58"/>
                    <a:pt x="1727" y="70"/>
                    <a:pt x="1731" y="85"/>
                  </a:cubicBezTo>
                  <a:cubicBezTo>
                    <a:pt x="1794" y="85"/>
                    <a:pt x="1794" y="85"/>
                    <a:pt x="1794" y="85"/>
                  </a:cubicBezTo>
                  <a:cubicBezTo>
                    <a:pt x="1790" y="41"/>
                    <a:pt x="1762" y="0"/>
                    <a:pt x="1690" y="0"/>
                  </a:cubicBezTo>
                  <a:cubicBezTo>
                    <a:pt x="1641" y="0"/>
                    <a:pt x="1591" y="27"/>
                    <a:pt x="1591" y="84"/>
                  </a:cubicBezTo>
                  <a:cubicBezTo>
                    <a:pt x="1591" y="137"/>
                    <a:pt x="1634" y="152"/>
                    <a:pt x="1675" y="161"/>
                  </a:cubicBezTo>
                  <a:cubicBezTo>
                    <a:pt x="1718" y="170"/>
                    <a:pt x="1734" y="171"/>
                    <a:pt x="1734" y="186"/>
                  </a:cubicBezTo>
                  <a:cubicBezTo>
                    <a:pt x="1734" y="200"/>
                    <a:pt x="1722" y="208"/>
                    <a:pt x="1697" y="208"/>
                  </a:cubicBezTo>
                  <a:cubicBezTo>
                    <a:pt x="1664" y="208"/>
                    <a:pt x="1653" y="198"/>
                    <a:pt x="1647" y="177"/>
                  </a:cubicBezTo>
                  <a:cubicBezTo>
                    <a:pt x="1584" y="177"/>
                    <a:pt x="1584" y="177"/>
                    <a:pt x="1584" y="177"/>
                  </a:cubicBezTo>
                  <a:cubicBezTo>
                    <a:pt x="1589" y="220"/>
                    <a:pt x="1619" y="266"/>
                    <a:pt x="1697" y="266"/>
                  </a:cubicBezTo>
                  <a:cubicBezTo>
                    <a:pt x="1738" y="266"/>
                    <a:pt x="1796" y="246"/>
                    <a:pt x="1796" y="184"/>
                  </a:cubicBezTo>
                  <a:moveTo>
                    <a:pt x="1398" y="5"/>
                  </a:moveTo>
                  <a:cubicBezTo>
                    <a:pt x="1398" y="261"/>
                    <a:pt x="1398" y="261"/>
                    <a:pt x="1398" y="261"/>
                  </a:cubicBezTo>
                  <a:cubicBezTo>
                    <a:pt x="1564" y="261"/>
                    <a:pt x="1564" y="261"/>
                    <a:pt x="1564" y="261"/>
                  </a:cubicBezTo>
                  <a:cubicBezTo>
                    <a:pt x="1564" y="202"/>
                    <a:pt x="1564" y="202"/>
                    <a:pt x="1564" y="202"/>
                  </a:cubicBezTo>
                  <a:cubicBezTo>
                    <a:pt x="1460" y="202"/>
                    <a:pt x="1460" y="202"/>
                    <a:pt x="1460" y="202"/>
                  </a:cubicBezTo>
                  <a:cubicBezTo>
                    <a:pt x="1460" y="5"/>
                    <a:pt x="1460" y="5"/>
                    <a:pt x="1460" y="5"/>
                  </a:cubicBezTo>
                  <a:lnTo>
                    <a:pt x="1398" y="5"/>
                  </a:lnTo>
                  <a:close/>
                  <a:moveTo>
                    <a:pt x="1359" y="133"/>
                  </a:moveTo>
                  <a:cubicBezTo>
                    <a:pt x="1359" y="58"/>
                    <a:pt x="1301" y="0"/>
                    <a:pt x="1225" y="0"/>
                  </a:cubicBezTo>
                  <a:cubicBezTo>
                    <a:pt x="1149" y="0"/>
                    <a:pt x="1091" y="58"/>
                    <a:pt x="1091" y="133"/>
                  </a:cubicBezTo>
                  <a:cubicBezTo>
                    <a:pt x="1091" y="209"/>
                    <a:pt x="1149" y="266"/>
                    <a:pt x="1225" y="266"/>
                  </a:cubicBezTo>
                  <a:cubicBezTo>
                    <a:pt x="1301" y="266"/>
                    <a:pt x="1359" y="209"/>
                    <a:pt x="1359" y="133"/>
                  </a:cubicBezTo>
                  <a:moveTo>
                    <a:pt x="1154" y="133"/>
                  </a:moveTo>
                  <a:cubicBezTo>
                    <a:pt x="1154" y="90"/>
                    <a:pt x="1184" y="59"/>
                    <a:pt x="1225" y="59"/>
                  </a:cubicBezTo>
                  <a:cubicBezTo>
                    <a:pt x="1266" y="59"/>
                    <a:pt x="1296" y="90"/>
                    <a:pt x="1296" y="133"/>
                  </a:cubicBezTo>
                  <a:cubicBezTo>
                    <a:pt x="1296" y="176"/>
                    <a:pt x="1266" y="207"/>
                    <a:pt x="1225" y="207"/>
                  </a:cubicBezTo>
                  <a:cubicBezTo>
                    <a:pt x="1184" y="207"/>
                    <a:pt x="1154" y="176"/>
                    <a:pt x="1154" y="133"/>
                  </a:cubicBezTo>
                  <a:moveTo>
                    <a:pt x="1064" y="133"/>
                  </a:moveTo>
                  <a:cubicBezTo>
                    <a:pt x="1064" y="58"/>
                    <a:pt x="1006" y="0"/>
                    <a:pt x="930" y="0"/>
                  </a:cubicBezTo>
                  <a:cubicBezTo>
                    <a:pt x="854" y="0"/>
                    <a:pt x="796" y="58"/>
                    <a:pt x="796" y="133"/>
                  </a:cubicBezTo>
                  <a:cubicBezTo>
                    <a:pt x="796" y="209"/>
                    <a:pt x="854" y="266"/>
                    <a:pt x="930" y="266"/>
                  </a:cubicBezTo>
                  <a:cubicBezTo>
                    <a:pt x="1006" y="266"/>
                    <a:pt x="1064" y="209"/>
                    <a:pt x="1064" y="133"/>
                  </a:cubicBezTo>
                  <a:moveTo>
                    <a:pt x="859" y="133"/>
                  </a:moveTo>
                  <a:cubicBezTo>
                    <a:pt x="859" y="90"/>
                    <a:pt x="889" y="59"/>
                    <a:pt x="930" y="59"/>
                  </a:cubicBezTo>
                  <a:cubicBezTo>
                    <a:pt x="971" y="59"/>
                    <a:pt x="1001" y="90"/>
                    <a:pt x="1001" y="133"/>
                  </a:cubicBezTo>
                  <a:cubicBezTo>
                    <a:pt x="1001" y="176"/>
                    <a:pt x="971" y="207"/>
                    <a:pt x="930" y="207"/>
                  </a:cubicBezTo>
                  <a:cubicBezTo>
                    <a:pt x="889" y="207"/>
                    <a:pt x="859" y="176"/>
                    <a:pt x="859" y="133"/>
                  </a:cubicBezTo>
                  <a:moveTo>
                    <a:pt x="695" y="5"/>
                  </a:moveTo>
                  <a:cubicBezTo>
                    <a:pt x="695" y="101"/>
                    <a:pt x="695" y="101"/>
                    <a:pt x="695" y="101"/>
                  </a:cubicBezTo>
                  <a:cubicBezTo>
                    <a:pt x="597" y="101"/>
                    <a:pt x="597" y="101"/>
                    <a:pt x="597" y="101"/>
                  </a:cubicBezTo>
                  <a:cubicBezTo>
                    <a:pt x="597" y="5"/>
                    <a:pt x="597" y="5"/>
                    <a:pt x="597" y="5"/>
                  </a:cubicBezTo>
                  <a:cubicBezTo>
                    <a:pt x="534" y="5"/>
                    <a:pt x="534" y="5"/>
                    <a:pt x="534" y="5"/>
                  </a:cubicBezTo>
                  <a:cubicBezTo>
                    <a:pt x="534" y="261"/>
                    <a:pt x="534" y="261"/>
                    <a:pt x="534" y="261"/>
                  </a:cubicBezTo>
                  <a:cubicBezTo>
                    <a:pt x="597" y="261"/>
                    <a:pt x="597" y="261"/>
                    <a:pt x="597" y="261"/>
                  </a:cubicBezTo>
                  <a:cubicBezTo>
                    <a:pt x="597" y="160"/>
                    <a:pt x="597" y="160"/>
                    <a:pt x="597" y="160"/>
                  </a:cubicBezTo>
                  <a:cubicBezTo>
                    <a:pt x="695" y="160"/>
                    <a:pt x="695" y="160"/>
                    <a:pt x="695" y="160"/>
                  </a:cubicBezTo>
                  <a:cubicBezTo>
                    <a:pt x="695" y="261"/>
                    <a:pt x="695" y="261"/>
                    <a:pt x="695" y="261"/>
                  </a:cubicBezTo>
                  <a:cubicBezTo>
                    <a:pt x="757" y="261"/>
                    <a:pt x="757" y="261"/>
                    <a:pt x="757" y="261"/>
                  </a:cubicBezTo>
                  <a:cubicBezTo>
                    <a:pt x="757" y="5"/>
                    <a:pt x="757" y="5"/>
                    <a:pt x="757" y="5"/>
                  </a:cubicBezTo>
                  <a:lnTo>
                    <a:pt x="695" y="5"/>
                  </a:lnTo>
                  <a:close/>
                  <a:moveTo>
                    <a:pt x="240" y="133"/>
                  </a:moveTo>
                  <a:cubicBezTo>
                    <a:pt x="240" y="209"/>
                    <a:pt x="296" y="266"/>
                    <a:pt x="373" y="266"/>
                  </a:cubicBezTo>
                  <a:cubicBezTo>
                    <a:pt x="436" y="266"/>
                    <a:pt x="484" y="226"/>
                    <a:pt x="498" y="171"/>
                  </a:cubicBezTo>
                  <a:cubicBezTo>
                    <a:pt x="431" y="171"/>
                    <a:pt x="431" y="171"/>
                    <a:pt x="431" y="171"/>
                  </a:cubicBezTo>
                  <a:cubicBezTo>
                    <a:pt x="421" y="193"/>
                    <a:pt x="400" y="207"/>
                    <a:pt x="373" y="207"/>
                  </a:cubicBezTo>
                  <a:cubicBezTo>
                    <a:pt x="330" y="207"/>
                    <a:pt x="303" y="176"/>
                    <a:pt x="303" y="133"/>
                  </a:cubicBezTo>
                  <a:cubicBezTo>
                    <a:pt x="303" y="90"/>
                    <a:pt x="330" y="59"/>
                    <a:pt x="373" y="59"/>
                  </a:cubicBezTo>
                  <a:cubicBezTo>
                    <a:pt x="400" y="59"/>
                    <a:pt x="421" y="73"/>
                    <a:pt x="431" y="95"/>
                  </a:cubicBezTo>
                  <a:cubicBezTo>
                    <a:pt x="498" y="95"/>
                    <a:pt x="498" y="95"/>
                    <a:pt x="498" y="95"/>
                  </a:cubicBezTo>
                  <a:cubicBezTo>
                    <a:pt x="484" y="40"/>
                    <a:pt x="436" y="0"/>
                    <a:pt x="373" y="0"/>
                  </a:cubicBezTo>
                  <a:cubicBezTo>
                    <a:pt x="296" y="0"/>
                    <a:pt x="240" y="58"/>
                    <a:pt x="240" y="133"/>
                  </a:cubicBezTo>
                  <a:moveTo>
                    <a:pt x="212" y="184"/>
                  </a:moveTo>
                  <a:cubicBezTo>
                    <a:pt x="212" y="246"/>
                    <a:pt x="155" y="266"/>
                    <a:pt x="114" y="266"/>
                  </a:cubicBezTo>
                  <a:cubicBezTo>
                    <a:pt x="35" y="266"/>
                    <a:pt x="6" y="220"/>
                    <a:pt x="0" y="177"/>
                  </a:cubicBezTo>
                  <a:cubicBezTo>
                    <a:pt x="63" y="177"/>
                    <a:pt x="63" y="177"/>
                    <a:pt x="63" y="177"/>
                  </a:cubicBezTo>
                  <a:cubicBezTo>
                    <a:pt x="69" y="198"/>
                    <a:pt x="81" y="208"/>
                    <a:pt x="113" y="208"/>
                  </a:cubicBezTo>
                  <a:cubicBezTo>
                    <a:pt x="138" y="208"/>
                    <a:pt x="150" y="200"/>
                    <a:pt x="150" y="186"/>
                  </a:cubicBezTo>
                  <a:cubicBezTo>
                    <a:pt x="150" y="171"/>
                    <a:pt x="134" y="170"/>
                    <a:pt x="92" y="161"/>
                  </a:cubicBezTo>
                  <a:cubicBezTo>
                    <a:pt x="50" y="152"/>
                    <a:pt x="7" y="137"/>
                    <a:pt x="7" y="84"/>
                  </a:cubicBezTo>
                  <a:cubicBezTo>
                    <a:pt x="7" y="27"/>
                    <a:pt x="57" y="0"/>
                    <a:pt x="106" y="0"/>
                  </a:cubicBezTo>
                  <a:cubicBezTo>
                    <a:pt x="178" y="0"/>
                    <a:pt x="206" y="41"/>
                    <a:pt x="210" y="85"/>
                  </a:cubicBezTo>
                  <a:cubicBezTo>
                    <a:pt x="147" y="85"/>
                    <a:pt x="147" y="85"/>
                    <a:pt x="147" y="85"/>
                  </a:cubicBezTo>
                  <a:cubicBezTo>
                    <a:pt x="144" y="70"/>
                    <a:pt x="135" y="58"/>
                    <a:pt x="106" y="58"/>
                  </a:cubicBezTo>
                  <a:cubicBezTo>
                    <a:pt x="78" y="58"/>
                    <a:pt x="70" y="70"/>
                    <a:pt x="70" y="81"/>
                  </a:cubicBezTo>
                  <a:cubicBezTo>
                    <a:pt x="70" y="93"/>
                    <a:pt x="81" y="94"/>
                    <a:pt x="107" y="100"/>
                  </a:cubicBezTo>
                  <a:cubicBezTo>
                    <a:pt x="178" y="115"/>
                    <a:pt x="212" y="131"/>
                    <a:pt x="212" y="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415" dirty="0"/>
            </a:p>
          </p:txBody>
        </p:sp>
      </p:grpSp>
    </p:spTree>
    <p:extLst>
      <p:ext uri="{BB962C8B-B14F-4D97-AF65-F5344CB8AC3E}">
        <p14:creationId xmlns:p14="http://schemas.microsoft.com/office/powerpoint/2010/main" val="219720764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62" r:id="rId5"/>
    <p:sldLayoutId id="2147483664" r:id="rId6"/>
    <p:sldLayoutId id="2147483676" r:id="rId7"/>
    <p:sldLayoutId id="2147483677" r:id="rId8"/>
    <p:sldLayoutId id="2147483678" r:id="rId9"/>
    <p:sldLayoutId id="2147483679" r:id="rId10"/>
    <p:sldLayoutId id="2147483680" r:id="rId11"/>
    <p:sldLayoutId id="2147483681" r:id="rId12"/>
    <p:sldLayoutId id="2147483683" r:id="rId13"/>
    <p:sldLayoutId id="2147483682" r:id="rId14"/>
    <p:sldLayoutId id="2147483666" r:id="rId15"/>
    <p:sldLayoutId id="2147483667" r:id="rId16"/>
  </p:sldLayoutIdLst>
  <p:transition>
    <p:fade/>
  </p:transition>
  <p:hf hdr="0"/>
  <p:txStyles>
    <p:titleStyle>
      <a:lvl1pPr algn="l" defTabSz="844083" rtl="0" eaLnBrk="1" latinLnBrk="0" hangingPunct="1">
        <a:lnSpc>
          <a:spcPct val="90000"/>
        </a:lnSpc>
        <a:spcBef>
          <a:spcPct val="0"/>
        </a:spcBef>
        <a:buNone/>
        <a:defRPr sz="1015" kern="1200">
          <a:solidFill>
            <a:schemeClr val="accent5"/>
          </a:solidFill>
          <a:latin typeface="+mj-lt"/>
          <a:ea typeface="+mj-ea"/>
          <a:cs typeface="+mj-cs"/>
        </a:defRPr>
      </a:lvl1pPr>
    </p:titleStyle>
    <p:bodyStyle>
      <a:lvl1pPr marL="0" indent="0" algn="l" defTabSz="844083" rtl="0" eaLnBrk="1" latinLnBrk="0" hangingPunct="1">
        <a:lnSpc>
          <a:spcPct val="90000"/>
        </a:lnSpc>
        <a:spcBef>
          <a:spcPts val="0"/>
        </a:spcBef>
        <a:spcAft>
          <a:spcPts val="1385"/>
        </a:spcAft>
        <a:buFont typeface="Arial" panose="020B0604020202020204" pitchFamily="34" charset="0"/>
        <a:buNone/>
        <a:defRPr sz="1015" kern="1200">
          <a:solidFill>
            <a:schemeClr val="accent1"/>
          </a:solidFill>
          <a:latin typeface="+mn-lt"/>
          <a:ea typeface="+mn-ea"/>
          <a:cs typeface="+mn-cs"/>
        </a:defRPr>
      </a:lvl1pPr>
      <a:lvl2pPr marL="0" indent="0" algn="l" defTabSz="844083" rtl="0" eaLnBrk="1" latinLnBrk="0" hangingPunct="1">
        <a:lnSpc>
          <a:spcPct val="90000"/>
        </a:lnSpc>
        <a:spcBef>
          <a:spcPts val="0"/>
        </a:spcBef>
        <a:spcAft>
          <a:spcPts val="1385"/>
        </a:spcAft>
        <a:buFont typeface="Arial" panose="020B0604020202020204" pitchFamily="34" charset="0"/>
        <a:buNone/>
        <a:defRPr sz="1015" b="0" kern="1200">
          <a:solidFill>
            <a:schemeClr val="accent1"/>
          </a:solidFill>
          <a:latin typeface="+mj-lt"/>
          <a:ea typeface="+mn-ea"/>
          <a:cs typeface="+mn-cs"/>
        </a:defRPr>
      </a:lvl2pPr>
      <a:lvl3pPr marL="83079" indent="-83079" algn="l" defTabSz="844083" rtl="0" eaLnBrk="1" latinLnBrk="0" hangingPunct="1">
        <a:lnSpc>
          <a:spcPct val="90000"/>
        </a:lnSpc>
        <a:spcBef>
          <a:spcPts val="0"/>
        </a:spcBef>
        <a:spcAft>
          <a:spcPts val="1385"/>
        </a:spcAft>
        <a:buFont typeface="Arial" panose="020B0604020202020204" pitchFamily="34" charset="0"/>
        <a:buChar char="•"/>
        <a:defRPr sz="1015" kern="1200">
          <a:solidFill>
            <a:schemeClr val="accent1"/>
          </a:solidFill>
          <a:latin typeface="+mn-lt"/>
          <a:ea typeface="+mn-ea"/>
          <a:cs typeface="+mn-cs"/>
        </a:defRPr>
      </a:lvl3pPr>
      <a:lvl4pPr marL="249237" indent="-83079" algn="l" defTabSz="844083" rtl="0" eaLnBrk="1" latinLnBrk="0" hangingPunct="1">
        <a:lnSpc>
          <a:spcPct val="90000"/>
        </a:lnSpc>
        <a:spcBef>
          <a:spcPts val="0"/>
        </a:spcBef>
        <a:spcAft>
          <a:spcPts val="1385"/>
        </a:spcAft>
        <a:buFont typeface="Arial" panose="020B0604020202020204" pitchFamily="34" charset="0"/>
        <a:buChar char="•"/>
        <a:defRPr sz="1015" kern="1200">
          <a:solidFill>
            <a:schemeClr val="accent1"/>
          </a:solidFill>
          <a:latin typeface="+mn-lt"/>
          <a:ea typeface="+mn-ea"/>
          <a:cs typeface="+mn-cs"/>
        </a:defRPr>
      </a:lvl4pPr>
      <a:lvl5pPr marL="415395" indent="-83079" algn="l" defTabSz="844083" rtl="0" eaLnBrk="1" latinLnBrk="0" hangingPunct="1">
        <a:lnSpc>
          <a:spcPct val="90000"/>
        </a:lnSpc>
        <a:spcBef>
          <a:spcPts val="0"/>
        </a:spcBef>
        <a:spcAft>
          <a:spcPts val="1385"/>
        </a:spcAft>
        <a:buFont typeface="Arial" panose="020B0604020202020204" pitchFamily="34" charset="0"/>
        <a:buChar char="•"/>
        <a:defRPr sz="1015" kern="1200">
          <a:solidFill>
            <a:schemeClr val="accent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3" userDrawn="1">
          <p15:clr>
            <a:srgbClr val="F26B43"/>
          </p15:clr>
        </p15:guide>
        <p15:guide id="2" pos="2880" userDrawn="1">
          <p15:clr>
            <a:srgbClr val="F26B43"/>
          </p15:clr>
        </p15:guide>
        <p15:guide id="3" pos="610" userDrawn="1">
          <p15:clr>
            <a:srgbClr val="F26B43"/>
          </p15:clr>
        </p15:guide>
        <p15:guide id="4" pos="5150" userDrawn="1">
          <p15:clr>
            <a:srgbClr val="F26B43"/>
          </p15:clr>
        </p15:guide>
        <p15:guide id="5" orient="horz" pos="1104" userDrawn="1">
          <p15:clr>
            <a:srgbClr val="F26B43"/>
          </p15:clr>
        </p15:guide>
        <p15:guide id="6" orient="horz" pos="3792" userDrawn="1">
          <p15:clr>
            <a:srgbClr val="F26B43"/>
          </p15:clr>
        </p15:guide>
        <p15:guide id="7" orient="horz" pos="2160" userDrawn="1">
          <p15:clr>
            <a:srgbClr val="F26B43"/>
          </p15:clr>
        </p15:guide>
        <p15:guide id="8" pos="55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D4B397F7-8561-4F91-BA06-606153A4616A}" type="datetime1">
              <a:rPr lang="en-GB" smtClean="0"/>
              <a:t>22/01/2025</a:t>
            </a:fld>
            <a:endParaRPr lang="en-GB" dirty="0"/>
          </a:p>
        </p:txBody>
      </p:sp>
      <p:sp>
        <p:nvSpPr>
          <p:cNvPr id="5" name="Footer Placeholder 4"/>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r>
              <a:rPr lang="en-GB" dirty="0"/>
              <a:t>Governors for Schools Northedge Capital 060218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AB046C18-2D20-4AB1-BD53-E3F145F8FADF}" type="slidenum">
              <a:rPr lang="en-GB" smtClean="0"/>
              <a:t>‹#›</a:t>
            </a:fld>
            <a:endParaRPr lang="en-GB" dirty="0"/>
          </a:p>
        </p:txBody>
      </p:sp>
    </p:spTree>
    <p:extLst>
      <p:ext uri="{BB962C8B-B14F-4D97-AF65-F5344CB8AC3E}">
        <p14:creationId xmlns:p14="http://schemas.microsoft.com/office/powerpoint/2010/main" val="1696028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662">
                <a:solidFill>
                  <a:srgbClr val="000000"/>
                </a:solidFill>
              </a:defRPr>
            </a:lvl1pPr>
          </a:lstStyle>
          <a:p>
            <a:pPr defTabSz="844083" eaLnBrk="0" fontAlgn="base" hangingPunct="0">
              <a:spcBef>
                <a:spcPct val="0"/>
              </a:spcBef>
              <a:spcAft>
                <a:spcPct val="0"/>
              </a:spcAft>
              <a:defRPr/>
            </a:pPr>
            <a:fld id="{33BD3B50-5069-4929-96A3-10681B5F1DD8}" type="datetimeFigureOut">
              <a:rPr lang="en-GB" altLang="en-US" smtClean="0">
                <a:latin typeface="Arial" pitchFamily="34" charset="0"/>
              </a:rPr>
              <a:pPr defTabSz="844083" eaLnBrk="0" fontAlgn="base" hangingPunct="0">
                <a:spcBef>
                  <a:spcPct val="0"/>
                </a:spcBef>
                <a:spcAft>
                  <a:spcPct val="0"/>
                </a:spcAft>
                <a:defRPr/>
              </a:pPr>
              <a:t>22/01/2025</a:t>
            </a:fld>
            <a:endParaRPr lang="en-GB" altLang="en-US" dirty="0">
              <a:latin typeface="Arial"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a:lstStyle>
            <a:lvl1pPr eaLnBrk="0" hangingPunct="0">
              <a:defRPr sz="1662">
                <a:solidFill>
                  <a:srgbClr val="000000"/>
                </a:solidFill>
                <a:latin typeface="Arial" pitchFamily="34" charset="0"/>
                <a:ea typeface="ＭＳ Ｐゴシック" pitchFamily="34" charset="-128"/>
                <a:cs typeface="+mn-cs"/>
              </a:defRPr>
            </a:lvl1pPr>
          </a:lstStyle>
          <a:p>
            <a:pPr defTabSz="844083" fontAlgn="base">
              <a:spcBef>
                <a:spcPct val="0"/>
              </a:spcBef>
              <a:spcAft>
                <a:spcPct val="0"/>
              </a:spcAft>
              <a:defRPr/>
            </a:pPr>
            <a:r>
              <a:rPr lang="en-GB"/>
              <a:t>Confidential</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662">
                <a:solidFill>
                  <a:srgbClr val="000000"/>
                </a:solidFill>
              </a:defRPr>
            </a:lvl1pPr>
          </a:lstStyle>
          <a:p>
            <a:pPr defTabSz="844083" eaLnBrk="0" fontAlgn="base" hangingPunct="0">
              <a:spcBef>
                <a:spcPct val="0"/>
              </a:spcBef>
              <a:spcAft>
                <a:spcPct val="0"/>
              </a:spcAft>
              <a:defRPr/>
            </a:pPr>
            <a:fld id="{EB39D682-FC2B-4599-BAB8-62B228802A2E}" type="slidenum">
              <a:rPr lang="en-GB" altLang="en-US" smtClean="0">
                <a:latin typeface="Arial" pitchFamily="34" charset="0"/>
              </a:rPr>
              <a:pPr defTabSz="844083" eaLnBrk="0" fontAlgn="base" hangingPunct="0">
                <a:spcBef>
                  <a:spcPct val="0"/>
                </a:spcBef>
                <a:spcAft>
                  <a:spcPct val="0"/>
                </a:spcAft>
                <a:defRPr/>
              </a:pPr>
              <a:t>‹#›</a:t>
            </a:fld>
            <a:endParaRPr lang="en-GB" altLang="en-US" dirty="0">
              <a:latin typeface="Arial" pitchFamily="34" charset="0"/>
            </a:endParaRPr>
          </a:p>
        </p:txBody>
      </p:sp>
      <p:pic>
        <p:nvPicPr>
          <p:cNvPr id="34821" name="Picture 1" descr="Delivered by Babcock.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4" y="6092827"/>
            <a:ext cx="12350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64163" y="6035675"/>
            <a:ext cx="33829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645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22041" rtl="0" eaLnBrk="0" fontAlgn="base" hangingPunct="0">
        <a:spcBef>
          <a:spcPct val="0"/>
        </a:spcBef>
        <a:spcAft>
          <a:spcPct val="0"/>
        </a:spcAft>
        <a:defRPr sz="4062">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ea typeface="MS PGothic" pitchFamily="34" charset="-128"/>
        </a:defRPr>
      </a:lvl6pPr>
      <a:lvl7pPr marL="844083" algn="ctr" defTabSz="422041" rtl="0" fontAlgn="base">
        <a:spcBef>
          <a:spcPct val="0"/>
        </a:spcBef>
        <a:spcAft>
          <a:spcPct val="0"/>
        </a:spcAft>
        <a:defRPr sz="4062">
          <a:solidFill>
            <a:schemeClr val="tx1"/>
          </a:solidFill>
          <a:latin typeface="Calibri" pitchFamily="34" charset="0"/>
          <a:ea typeface="MS PGothic" pitchFamily="34" charset="-128"/>
        </a:defRPr>
      </a:lvl7pPr>
      <a:lvl8pPr marL="1266124" algn="ctr" defTabSz="422041" rtl="0" fontAlgn="base">
        <a:spcBef>
          <a:spcPct val="0"/>
        </a:spcBef>
        <a:spcAft>
          <a:spcPct val="0"/>
        </a:spcAft>
        <a:defRPr sz="4062">
          <a:solidFill>
            <a:schemeClr val="tx1"/>
          </a:solidFill>
          <a:latin typeface="Calibri" pitchFamily="34" charset="0"/>
          <a:ea typeface="MS PGothic" pitchFamily="34" charset="-128"/>
        </a:defRPr>
      </a:lvl8pPr>
      <a:lvl9pPr marL="1688165" algn="ctr" defTabSz="422041" rtl="0" fontAlgn="base">
        <a:spcBef>
          <a:spcPct val="0"/>
        </a:spcBef>
        <a:spcAft>
          <a:spcPct val="0"/>
        </a:spcAft>
        <a:defRPr sz="4062">
          <a:solidFill>
            <a:schemeClr val="tx1"/>
          </a:solidFill>
          <a:latin typeface="Calibri" pitchFamily="34" charset="0"/>
          <a:ea typeface="MS PGothic" pitchFamily="34" charset="-128"/>
        </a:defRPr>
      </a:lvl9pPr>
    </p:titleStyle>
    <p:bodyStyle>
      <a:lvl1pPr marL="316531" indent="-316531" algn="l" defTabSz="422041" rtl="0" eaLnBrk="0" fontAlgn="base" hangingPunct="0">
        <a:spcBef>
          <a:spcPct val="20000"/>
        </a:spcBef>
        <a:spcAft>
          <a:spcPct val="0"/>
        </a:spcAft>
        <a:buFont typeface="Arial" pitchFamily="34" charset="0"/>
        <a:buChar char="•"/>
        <a:defRPr sz="2954">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itchFamily="34" charset="0"/>
        <a:buChar char="–"/>
        <a:defRPr sz="2585">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itchFamily="34" charset="0"/>
        <a:buChar char="•"/>
        <a:defRPr sz="2215">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itchFamily="34" charset="0"/>
        <a:buChar char="–"/>
        <a:defRPr sz="1846">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itchFamily="34" charset="0"/>
        <a:buChar char="»"/>
        <a:defRPr sz="1846">
          <a:solidFill>
            <a:schemeClr val="tx1"/>
          </a:solidFill>
          <a:latin typeface="+mn-lt"/>
          <a:ea typeface="MS PGothic" pitchFamily="34" charset="-128"/>
          <a:cs typeface="MS PGothic" charset="0"/>
        </a:defRPr>
      </a:lvl5pPr>
      <a:lvl6pPr marL="2321227" indent="-211021" algn="l" defTabSz="422041" rtl="0" fontAlgn="base">
        <a:spcBef>
          <a:spcPct val="20000"/>
        </a:spcBef>
        <a:spcAft>
          <a:spcPct val="0"/>
        </a:spcAft>
        <a:buFont typeface="Arial" pitchFamily="34" charset="0"/>
        <a:buChar char="»"/>
        <a:defRPr sz="1846">
          <a:solidFill>
            <a:schemeClr val="tx1"/>
          </a:solidFill>
          <a:latin typeface="+mn-lt"/>
          <a:ea typeface="+mn-ea"/>
        </a:defRPr>
      </a:lvl6pPr>
      <a:lvl7pPr marL="2743269" indent="-211021" algn="l" defTabSz="422041" rtl="0" fontAlgn="base">
        <a:spcBef>
          <a:spcPct val="20000"/>
        </a:spcBef>
        <a:spcAft>
          <a:spcPct val="0"/>
        </a:spcAft>
        <a:buFont typeface="Arial" pitchFamily="34" charset="0"/>
        <a:buChar char="»"/>
        <a:defRPr sz="1846">
          <a:solidFill>
            <a:schemeClr val="tx1"/>
          </a:solidFill>
          <a:latin typeface="+mn-lt"/>
          <a:ea typeface="+mn-ea"/>
        </a:defRPr>
      </a:lvl7pPr>
      <a:lvl8pPr marL="3165310" indent="-211021" algn="l" defTabSz="422041" rtl="0" fontAlgn="base">
        <a:spcBef>
          <a:spcPct val="20000"/>
        </a:spcBef>
        <a:spcAft>
          <a:spcPct val="0"/>
        </a:spcAft>
        <a:buFont typeface="Arial" pitchFamily="34" charset="0"/>
        <a:buChar char="»"/>
        <a:defRPr sz="1846">
          <a:solidFill>
            <a:schemeClr val="tx1"/>
          </a:solidFill>
          <a:latin typeface="+mn-lt"/>
          <a:ea typeface="+mn-ea"/>
        </a:defRPr>
      </a:lvl8pPr>
      <a:lvl9pPr marL="3587351" indent="-211021" algn="l" defTabSz="422041" rtl="0" fontAlgn="base">
        <a:spcBef>
          <a:spcPct val="20000"/>
        </a:spcBef>
        <a:spcAft>
          <a:spcPct val="0"/>
        </a:spcAft>
        <a:buFont typeface="Arial" pitchFamily="34" charset="0"/>
        <a:buChar char="»"/>
        <a:defRPr sz="1846">
          <a:solidFill>
            <a:schemeClr val="tx1"/>
          </a:solidFill>
          <a:latin typeface="+mn-lt"/>
          <a:ea typeface="+mn-ea"/>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192" y="418654"/>
            <a:ext cx="6995120" cy="85010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6017" y="15634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8" name="Straight Connector 7"/>
          <p:cNvCxnSpPr/>
          <p:nvPr/>
        </p:nvCxnSpPr>
        <p:spPr>
          <a:xfrm>
            <a:off x="431540" y="1124744"/>
            <a:ext cx="828092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1540" y="6093296"/>
            <a:ext cx="828092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CFBDA7D-2919-4DDF-9CB9-A9E58EF3DEC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8715" y="6123518"/>
            <a:ext cx="791847" cy="707713"/>
          </a:xfrm>
          <a:prstGeom prst="rect">
            <a:avLst/>
          </a:prstGeom>
        </p:spPr>
      </p:pic>
      <p:sp>
        <p:nvSpPr>
          <p:cNvPr id="9" name="TextBox 8">
            <a:extLst>
              <a:ext uri="{FF2B5EF4-FFF2-40B4-BE49-F238E27FC236}">
                <a16:creationId xmlns:a16="http://schemas.microsoft.com/office/drawing/2014/main" id="{66F517A5-8D06-49D5-8917-CC82C6F0F646}"/>
              </a:ext>
            </a:extLst>
          </p:cNvPr>
          <p:cNvSpPr txBox="1"/>
          <p:nvPr userDrawn="1"/>
        </p:nvSpPr>
        <p:spPr>
          <a:xfrm>
            <a:off x="395536" y="6464369"/>
            <a:ext cx="1955985" cy="261610"/>
          </a:xfrm>
          <a:prstGeom prst="rect">
            <a:avLst/>
          </a:prstGeom>
          <a:noFill/>
        </p:spPr>
        <p:txBody>
          <a:bodyPr wrap="none" rtlCol="0">
            <a:spAutoFit/>
          </a:bodyPr>
          <a:lstStyle/>
          <a:p>
            <a:r>
              <a:rPr lang="en-GB" sz="1100" dirty="0">
                <a:solidFill>
                  <a:schemeClr val="bg1">
                    <a:lumMod val="50000"/>
                  </a:schemeClr>
                </a:solidFill>
              </a:rPr>
              <a:t>www.strictlyeducation4S.co.uk</a:t>
            </a:r>
          </a:p>
        </p:txBody>
      </p:sp>
    </p:spTree>
    <p:extLst>
      <p:ext uri="{BB962C8B-B14F-4D97-AF65-F5344CB8AC3E}">
        <p14:creationId xmlns:p14="http://schemas.microsoft.com/office/powerpoint/2010/main" val="3665930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xStyles>
    <p:titleStyle>
      <a:lvl1pPr algn="l" defTabSz="914400" rtl="0" eaLnBrk="1" latinLnBrk="0" hangingPunct="1">
        <a:spcBef>
          <a:spcPct val="0"/>
        </a:spcBef>
        <a:buNone/>
        <a:defRPr sz="3200" kern="1200">
          <a:solidFill>
            <a:srgbClr val="263780"/>
          </a:solidFill>
          <a:latin typeface="Segoe UI" panose="020B0502040204020203" pitchFamily="34" charset="0"/>
          <a:ea typeface="+mj-ea"/>
          <a:cs typeface="Segoe UI" panose="020B0502040204020203" pitchFamily="34" charset="0"/>
        </a:defRPr>
      </a:lvl1pPr>
    </p:titleStyle>
    <p:bodyStyle>
      <a:lvl1pPr marL="342900" indent="-342900" algn="l" defTabSz="914400" rtl="0" eaLnBrk="1" latinLnBrk="0" hangingPunct="1">
        <a:spcBef>
          <a:spcPct val="20000"/>
        </a:spcBef>
        <a:buClr>
          <a:srgbClr val="1A3A82"/>
        </a:buClr>
        <a:buFont typeface="Wingdings" panose="05000000000000000000" pitchFamily="2" charset="2"/>
        <a:buChar char="§"/>
        <a:defRPr sz="32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192" y="418654"/>
            <a:ext cx="6995120" cy="85010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6017" y="15634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p:nvCxnSpPr>
        <p:spPr>
          <a:xfrm>
            <a:off x="431542" y="1124744"/>
            <a:ext cx="828092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1542" y="6093296"/>
            <a:ext cx="828092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CFBDA7D-2919-4DDF-9CB9-A9E58EF3DEC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98716" y="6123522"/>
            <a:ext cx="791847" cy="707713"/>
          </a:xfrm>
          <a:prstGeom prst="rect">
            <a:avLst/>
          </a:prstGeom>
        </p:spPr>
      </p:pic>
      <p:sp>
        <p:nvSpPr>
          <p:cNvPr id="9" name="TextBox 8">
            <a:extLst>
              <a:ext uri="{FF2B5EF4-FFF2-40B4-BE49-F238E27FC236}">
                <a16:creationId xmlns:a16="http://schemas.microsoft.com/office/drawing/2014/main" id="{66F517A5-8D06-49D5-8917-CC82C6F0F646}"/>
              </a:ext>
            </a:extLst>
          </p:cNvPr>
          <p:cNvSpPr txBox="1"/>
          <p:nvPr userDrawn="1"/>
        </p:nvSpPr>
        <p:spPr>
          <a:xfrm>
            <a:off x="395537" y="6464370"/>
            <a:ext cx="1955985" cy="261610"/>
          </a:xfrm>
          <a:prstGeom prst="rect">
            <a:avLst/>
          </a:prstGeom>
          <a:noFill/>
        </p:spPr>
        <p:txBody>
          <a:bodyPr wrap="none" rtlCol="0">
            <a:spAutoFit/>
          </a:bodyPr>
          <a:lstStyle/>
          <a:p>
            <a:r>
              <a:rPr lang="en-GB" sz="1100">
                <a:solidFill>
                  <a:schemeClr val="bg1">
                    <a:lumMod val="50000"/>
                  </a:schemeClr>
                </a:solidFill>
              </a:rPr>
              <a:t>www.strictlyeducation4S.co.uk</a:t>
            </a:r>
          </a:p>
        </p:txBody>
      </p:sp>
    </p:spTree>
    <p:extLst>
      <p:ext uri="{BB962C8B-B14F-4D97-AF65-F5344CB8AC3E}">
        <p14:creationId xmlns:p14="http://schemas.microsoft.com/office/powerpoint/2010/main" val="346593444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xStyles>
    <p:titleStyle>
      <a:lvl1pPr algn="l" defTabSz="914377" rtl="0" eaLnBrk="1" latinLnBrk="0" hangingPunct="1">
        <a:spcBef>
          <a:spcPct val="0"/>
        </a:spcBef>
        <a:buNone/>
        <a:defRPr sz="3200" kern="1200">
          <a:solidFill>
            <a:srgbClr val="263780"/>
          </a:solidFill>
          <a:latin typeface="Segoe UI" panose="020B0502040204020203" pitchFamily="34" charset="0"/>
          <a:ea typeface="+mj-ea"/>
          <a:cs typeface="Segoe UI" panose="020B0502040204020203" pitchFamily="34" charset="0"/>
        </a:defRPr>
      </a:lvl1pPr>
    </p:titleStyle>
    <p:bodyStyle>
      <a:lvl1pPr marL="342891" indent="-342891" algn="l" defTabSz="914377" rtl="0" eaLnBrk="1" latinLnBrk="0" hangingPunct="1">
        <a:spcBef>
          <a:spcPct val="20000"/>
        </a:spcBef>
        <a:buClr>
          <a:srgbClr val="1A3A82"/>
        </a:buClr>
        <a:buFont typeface="Wingdings" panose="05000000000000000000" pitchFamily="2" charset="2"/>
        <a:buChar char="§"/>
        <a:defRPr sz="32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www.bettergovernor.co.uk/"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educationendowmentfoundation.org.uk/education-evidence/guidance-reports/send"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www.gov.uk/government/publications/send-code-of-practice-0-to-25" TargetMode="External"/><Relationship Id="rId5" Type="http://schemas.openxmlformats.org/officeDocument/2006/relationships/hyperlink" Target="https://www.gov.uk/guidance/-governance-in-academy-trusts" TargetMode="External"/><Relationship Id="rId4" Type="http://schemas.openxmlformats.org/officeDocument/2006/relationships/hyperlink" Target="https://www.gov.uk/guidance/governance-in-maintained-schoo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680673-0848-45C8-B1C6-AFEFE38CB936}"/>
              </a:ext>
            </a:extLst>
          </p:cNvPr>
          <p:cNvSpPr>
            <a:spLocks noGrp="1"/>
          </p:cNvSpPr>
          <p:nvPr>
            <p:ph type="ctrTitle"/>
          </p:nvPr>
        </p:nvSpPr>
        <p:spPr>
          <a:xfrm>
            <a:off x="208844" y="4078818"/>
            <a:ext cx="8726311" cy="422031"/>
          </a:xfrm>
        </p:spPr>
        <p:txBody>
          <a:bodyPr/>
          <a:lstStyle/>
          <a:p>
            <a:r>
              <a:rPr lang="en-GB" sz="4000" dirty="0">
                <a:solidFill>
                  <a:schemeClr val="bg2">
                    <a:lumMod val="90000"/>
                  </a:schemeClr>
                </a:solidFill>
              </a:rPr>
              <a:t>SEND – how governors ensure pupils’ needs are being met</a:t>
            </a:r>
            <a:br>
              <a:rPr lang="en-GB" sz="3600" dirty="0">
                <a:solidFill>
                  <a:schemeClr val="bg2">
                    <a:lumMod val="90000"/>
                  </a:schemeClr>
                </a:solidFill>
              </a:rPr>
            </a:br>
            <a:endParaRPr lang="en-GB" sz="3600" dirty="0">
              <a:solidFill>
                <a:schemeClr val="bg2">
                  <a:lumMod val="90000"/>
                </a:schemeClr>
              </a:solidFill>
            </a:endParaRPr>
          </a:p>
        </p:txBody>
      </p:sp>
      <p:sp>
        <p:nvSpPr>
          <p:cNvPr id="6" name="Date Placeholder 5">
            <a:extLst>
              <a:ext uri="{FF2B5EF4-FFF2-40B4-BE49-F238E27FC236}">
                <a16:creationId xmlns:a16="http://schemas.microsoft.com/office/drawing/2014/main" id="{B26D3ADE-6287-4584-93FB-82FEDE9C473D}"/>
              </a:ext>
            </a:extLst>
          </p:cNvPr>
          <p:cNvSpPr>
            <a:spLocks noGrp="1"/>
          </p:cNvSpPr>
          <p:nvPr>
            <p:ph type="dt" sz="half" idx="10"/>
          </p:nvPr>
        </p:nvSpPr>
        <p:spPr>
          <a:xfrm>
            <a:off x="3260766" y="5774656"/>
            <a:ext cx="2622468" cy="310260"/>
          </a:xfrm>
        </p:spPr>
        <p:txBody>
          <a:bodyPr/>
          <a:lstStyle/>
          <a:p>
            <a:r>
              <a:rPr lang="en-GB" sz="2000" dirty="0"/>
              <a:t>23</a:t>
            </a:r>
            <a:r>
              <a:rPr lang="en-GB" sz="2000" baseline="30000" dirty="0"/>
              <a:t>rd</a:t>
            </a:r>
            <a:r>
              <a:rPr lang="en-GB" sz="2000" dirty="0"/>
              <a:t> January 2025</a:t>
            </a:r>
          </a:p>
        </p:txBody>
      </p:sp>
      <p:sp>
        <p:nvSpPr>
          <p:cNvPr id="3" name="TextBox 2">
            <a:extLst>
              <a:ext uri="{FF2B5EF4-FFF2-40B4-BE49-F238E27FC236}">
                <a16:creationId xmlns:a16="http://schemas.microsoft.com/office/drawing/2014/main" id="{CD7D39AB-6640-9E5E-46B2-AC1595D08C0B}"/>
              </a:ext>
            </a:extLst>
          </p:cNvPr>
          <p:cNvSpPr txBox="1"/>
          <p:nvPr/>
        </p:nvSpPr>
        <p:spPr>
          <a:xfrm>
            <a:off x="2286000" y="3315761"/>
            <a:ext cx="4572000" cy="230832"/>
          </a:xfrm>
          <a:prstGeom prst="rect">
            <a:avLst/>
          </a:prstGeom>
          <a:noFill/>
        </p:spPr>
        <p:txBody>
          <a:bodyPr wrap="square">
            <a:spAutoFit/>
          </a:bodyPr>
          <a:lstStyle/>
          <a:p>
            <a:r>
              <a:rPr lang="en-GB" b="0" dirty="0">
                <a:effectLst/>
              </a:rPr>
              <a:t> </a:t>
            </a:r>
            <a:endParaRPr lang="en-GB" dirty="0"/>
          </a:p>
        </p:txBody>
      </p:sp>
      <p:sp>
        <p:nvSpPr>
          <p:cNvPr id="7" name="TextBox 6">
            <a:extLst>
              <a:ext uri="{FF2B5EF4-FFF2-40B4-BE49-F238E27FC236}">
                <a16:creationId xmlns:a16="http://schemas.microsoft.com/office/drawing/2014/main" id="{0C6ADFE7-B3CD-BBBE-E966-1C5320F34B91}"/>
              </a:ext>
            </a:extLst>
          </p:cNvPr>
          <p:cNvSpPr txBox="1"/>
          <p:nvPr/>
        </p:nvSpPr>
        <p:spPr>
          <a:xfrm>
            <a:off x="2286000" y="3315761"/>
            <a:ext cx="4572000" cy="230832"/>
          </a:xfrm>
          <a:prstGeom prst="rect">
            <a:avLst/>
          </a:prstGeom>
          <a:noFill/>
        </p:spPr>
        <p:txBody>
          <a:bodyPr wrap="square">
            <a:spAutoFit/>
          </a:bodyPr>
          <a:lstStyle/>
          <a:p>
            <a:r>
              <a:rPr lang="en-GB" b="0" dirty="0">
                <a:effectLst/>
              </a:rPr>
              <a:t> </a:t>
            </a:r>
            <a:endParaRPr lang="en-GB" dirty="0"/>
          </a:p>
        </p:txBody>
      </p:sp>
    </p:spTree>
    <p:extLst>
      <p:ext uri="{BB962C8B-B14F-4D97-AF65-F5344CB8AC3E}">
        <p14:creationId xmlns:p14="http://schemas.microsoft.com/office/powerpoint/2010/main" val="20821394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10</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64DFFE9-576D-9380-49AA-F5A8DD92C15B}"/>
              </a:ext>
            </a:extLst>
          </p:cNvPr>
          <p:cNvPicPr>
            <a:picLocks noChangeAspect="1"/>
          </p:cNvPicPr>
          <p:nvPr/>
        </p:nvPicPr>
        <p:blipFill>
          <a:blip r:embed="rId4"/>
          <a:srcRect r="11621"/>
          <a:stretch/>
        </p:blipFill>
        <p:spPr>
          <a:xfrm>
            <a:off x="0" y="0"/>
            <a:ext cx="9091534" cy="6858000"/>
          </a:xfrm>
          <a:prstGeom prst="rect">
            <a:avLst/>
          </a:prstGeom>
        </p:spPr>
      </p:pic>
      <p:sp>
        <p:nvSpPr>
          <p:cNvPr id="12" name="Title 2">
            <a:extLst>
              <a:ext uri="{FF2B5EF4-FFF2-40B4-BE49-F238E27FC236}">
                <a16:creationId xmlns:a16="http://schemas.microsoft.com/office/drawing/2014/main" id="{D2020A92-5ECB-9242-D602-9D5A03FDD575}"/>
              </a:ext>
            </a:extLst>
          </p:cNvPr>
          <p:cNvSpPr txBox="1">
            <a:spLocks/>
          </p:cNvSpPr>
          <p:nvPr/>
        </p:nvSpPr>
        <p:spPr>
          <a:xfrm>
            <a:off x="883795" y="592111"/>
            <a:ext cx="6776179" cy="524651"/>
          </a:xfrm>
          <a:prstGeom prst="rect">
            <a:avLst/>
          </a:prstGeom>
          <a:solidFill>
            <a:schemeClr val="bg1"/>
          </a:solidFill>
        </p:spPr>
        <p:txBody>
          <a:bodyPr vert="horz" lIns="0" tIns="0" rIns="0" bIns="0" rtlCol="0" anchor="t">
            <a:noAutofit/>
          </a:bodyPr>
          <a:lstStyle>
            <a:lvl1pPr algn="l" defTabSz="844083" rtl="0" eaLnBrk="1" latinLnBrk="0" hangingPunct="1">
              <a:lnSpc>
                <a:spcPct val="90000"/>
              </a:lnSpc>
              <a:spcBef>
                <a:spcPct val="0"/>
              </a:spcBef>
              <a:buNone/>
              <a:defRPr sz="1015" kern="1200">
                <a:solidFill>
                  <a:schemeClr val="accent5"/>
                </a:solidFill>
                <a:latin typeface="+mj-lt"/>
                <a:ea typeface="+mj-ea"/>
                <a:cs typeface="+mj-cs"/>
              </a:defRPr>
            </a:lvl1pPr>
          </a:lstStyle>
          <a:p>
            <a:r>
              <a:rPr lang="en-GB" altLang="en-US" sz="3600" dirty="0"/>
              <a:t>Meeting needs and knowing needs:</a:t>
            </a:r>
            <a:br>
              <a:rPr lang="en-GB" altLang="en-US" sz="3600" dirty="0">
                <a:solidFill>
                  <a:srgbClr val="0070C0"/>
                </a:solidFill>
                <a:cs typeface="Tahoma" pitchFamily="34" charset="0"/>
              </a:rPr>
            </a:br>
            <a:endParaRPr lang="en-GB" sz="3600" dirty="0">
              <a:solidFill>
                <a:srgbClr val="0070C0"/>
              </a:solidFill>
            </a:endParaRPr>
          </a:p>
        </p:txBody>
      </p:sp>
      <p:sp>
        <p:nvSpPr>
          <p:cNvPr id="13" name="Rectangle 12">
            <a:extLst>
              <a:ext uri="{FF2B5EF4-FFF2-40B4-BE49-F238E27FC236}">
                <a16:creationId xmlns:a16="http://schemas.microsoft.com/office/drawing/2014/main" id="{48053A15-5929-A5C9-8AFC-DEC33677461E}"/>
              </a:ext>
            </a:extLst>
          </p:cNvPr>
          <p:cNvSpPr/>
          <p:nvPr/>
        </p:nvSpPr>
        <p:spPr>
          <a:xfrm>
            <a:off x="1280653" y="1564902"/>
            <a:ext cx="6379321" cy="38862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In order to know if we are meeting the needs of children and young people with SEND, we must be aware of numbers and types of need within our school or setting.</a:t>
            </a:r>
          </a:p>
        </p:txBody>
      </p:sp>
    </p:spTree>
    <p:extLst>
      <p:ext uri="{BB962C8B-B14F-4D97-AF65-F5344CB8AC3E}">
        <p14:creationId xmlns:p14="http://schemas.microsoft.com/office/powerpoint/2010/main" val="21785112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11</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9F9FCC-3F5D-5985-134B-2E6E4280ACE9}"/>
              </a:ext>
            </a:extLst>
          </p:cNvPr>
          <p:cNvSpPr>
            <a:spLocks noGrp="1"/>
          </p:cNvSpPr>
          <p:nvPr>
            <p:ph type="title"/>
          </p:nvPr>
        </p:nvSpPr>
        <p:spPr>
          <a:xfrm>
            <a:off x="666750" y="528798"/>
            <a:ext cx="8565584" cy="1143000"/>
          </a:xfrm>
        </p:spPr>
        <p:txBody>
          <a:bodyPr>
            <a:normAutofit/>
          </a:bodyPr>
          <a:lstStyle/>
          <a:p>
            <a:pPr algn="l"/>
            <a:r>
              <a:rPr lang="en-GB" sz="3600" dirty="0"/>
              <a:t>SEND – main areas of need:</a:t>
            </a:r>
          </a:p>
        </p:txBody>
      </p:sp>
      <p:sp>
        <p:nvSpPr>
          <p:cNvPr id="5" name="TextBox 4">
            <a:extLst>
              <a:ext uri="{FF2B5EF4-FFF2-40B4-BE49-F238E27FC236}">
                <a16:creationId xmlns:a16="http://schemas.microsoft.com/office/drawing/2014/main" id="{14B513BA-78C4-E3F5-98C6-CE2FD4C96F99}"/>
              </a:ext>
            </a:extLst>
          </p:cNvPr>
          <p:cNvSpPr txBox="1"/>
          <p:nvPr/>
        </p:nvSpPr>
        <p:spPr>
          <a:xfrm>
            <a:off x="578416" y="1574127"/>
            <a:ext cx="8565584" cy="3170099"/>
          </a:xfrm>
          <a:prstGeom prst="rect">
            <a:avLst/>
          </a:prstGeom>
          <a:noFill/>
        </p:spPr>
        <p:txBody>
          <a:bodyPr wrap="square" rtlCol="0">
            <a:spAutoFit/>
          </a:bodyPr>
          <a:lstStyle/>
          <a:p>
            <a:pPr>
              <a:spcBef>
                <a:spcPts val="600"/>
              </a:spcBef>
              <a:spcAft>
                <a:spcPts val="600"/>
              </a:spcAft>
              <a:buClr>
                <a:srgbClr val="92D050"/>
              </a:buClr>
              <a:buSzPct val="120000"/>
            </a:pPr>
            <a:r>
              <a:rPr lang="en-GB" sz="3200" dirty="0">
                <a:solidFill>
                  <a:schemeClr val="tx1">
                    <a:lumMod val="65000"/>
                    <a:lumOff val="35000"/>
                  </a:schemeClr>
                </a:solidFill>
                <a:latin typeface="Segoe UI" panose="020B0502040204020203" pitchFamily="34" charset="0"/>
                <a:cs typeface="Segoe UI" panose="020B0502040204020203" pitchFamily="34" charset="0"/>
              </a:rPr>
              <a:t>Four broad areas of need (CoP):</a:t>
            </a:r>
          </a:p>
          <a:p>
            <a:pPr marL="914400" lvl="1" indent="-457200">
              <a:spcBef>
                <a:spcPts val="600"/>
              </a:spcBef>
              <a:spcAft>
                <a:spcPts val="6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communication and interaction;</a:t>
            </a:r>
          </a:p>
          <a:p>
            <a:pPr marL="914400" lvl="1" indent="-457200">
              <a:spcBef>
                <a:spcPts val="600"/>
              </a:spcBef>
              <a:spcAft>
                <a:spcPts val="6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cognition and learning;</a:t>
            </a:r>
          </a:p>
          <a:p>
            <a:pPr marL="914400" lvl="1" indent="-457200">
              <a:spcBef>
                <a:spcPts val="600"/>
              </a:spcBef>
              <a:spcAft>
                <a:spcPts val="6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social, emotional and mental health;</a:t>
            </a:r>
          </a:p>
          <a:p>
            <a:pPr marL="914400" lvl="1" indent="-457200">
              <a:spcBef>
                <a:spcPts val="600"/>
              </a:spcBef>
              <a:spcAft>
                <a:spcPts val="6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sensory and/or physical needs.</a:t>
            </a:r>
          </a:p>
        </p:txBody>
      </p:sp>
    </p:spTree>
    <p:extLst>
      <p:ext uri="{BB962C8B-B14F-4D97-AF65-F5344CB8AC3E}">
        <p14:creationId xmlns:p14="http://schemas.microsoft.com/office/powerpoint/2010/main" val="34515696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12</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521368" y="447255"/>
            <a:ext cx="7730717" cy="818626"/>
          </a:xfrm>
          <a:prstGeom prst="rect">
            <a:avLst/>
          </a:prstGeom>
          <a:noFill/>
        </p:spPr>
        <p:txBody>
          <a:bodyPr wrap="square" lIns="0" tIns="0" rIns="0" bIns="0" rtlCol="0">
            <a:noAutofit/>
          </a:bodyPr>
          <a:lstStyle/>
          <a:p>
            <a:pPr algn="l"/>
            <a:r>
              <a:rPr lang="en-GB" sz="3600" dirty="0">
                <a:solidFill>
                  <a:schemeClr val="accent5"/>
                </a:solidFill>
                <a:latin typeface="+mj-lt"/>
              </a:rPr>
              <a:t>SEND - the big picture (in your school):</a:t>
            </a:r>
            <a:endParaRPr lang="en-GB" sz="4000" b="1" dirty="0">
              <a:solidFill>
                <a:schemeClr val="accent5"/>
              </a:solidFill>
              <a:latin typeface="+mj-lt"/>
            </a:endParaRPr>
          </a:p>
        </p:txBody>
      </p:sp>
      <p:sp>
        <p:nvSpPr>
          <p:cNvPr id="2" name="TextBox 1">
            <a:extLst>
              <a:ext uri="{FF2B5EF4-FFF2-40B4-BE49-F238E27FC236}">
                <a16:creationId xmlns:a16="http://schemas.microsoft.com/office/drawing/2014/main" id="{CF1F70B6-E312-6A74-59AA-20C3DFBA390E}"/>
              </a:ext>
            </a:extLst>
          </p:cNvPr>
          <p:cNvSpPr txBox="1"/>
          <p:nvPr/>
        </p:nvSpPr>
        <p:spPr>
          <a:xfrm>
            <a:off x="419100" y="1265881"/>
            <a:ext cx="8565584" cy="4862870"/>
          </a:xfrm>
          <a:prstGeom prst="rect">
            <a:avLst/>
          </a:prstGeom>
          <a:noFill/>
        </p:spPr>
        <p:txBody>
          <a:bodyPr wrap="square" rtlCol="0">
            <a:spAutoFit/>
          </a:bodyPr>
          <a:lstStyle/>
          <a:p>
            <a:pPr marL="457200" indent="-457200">
              <a:spcBef>
                <a:spcPts val="400"/>
              </a:spcBef>
              <a:spcAft>
                <a:spcPts val="4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the number of pupils with SEND;</a:t>
            </a:r>
          </a:p>
          <a:p>
            <a:pPr marL="457200" indent="-457200">
              <a:spcBef>
                <a:spcPts val="400"/>
              </a:spcBef>
              <a:spcAft>
                <a:spcPts val="4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knowing the spectrum of need (context);</a:t>
            </a:r>
          </a:p>
          <a:p>
            <a:pPr marL="457200" indent="-457200">
              <a:spcBef>
                <a:spcPts val="400"/>
              </a:spcBef>
              <a:spcAft>
                <a:spcPts val="4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support staff deployment;</a:t>
            </a:r>
          </a:p>
          <a:p>
            <a:pPr marL="457200" indent="-457200">
              <a:spcBef>
                <a:spcPts val="400"/>
              </a:spcBef>
              <a:spcAft>
                <a:spcPts val="4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how the curriculum reflects inclusion;</a:t>
            </a:r>
          </a:p>
          <a:p>
            <a:pPr marL="457200" indent="-457200">
              <a:spcBef>
                <a:spcPts val="400"/>
              </a:spcBef>
              <a:spcAft>
                <a:spcPts val="4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how enrichment and extra-curricular activities include SEND pupils;</a:t>
            </a:r>
          </a:p>
          <a:p>
            <a:pPr marL="457200" indent="-457200">
              <a:spcBef>
                <a:spcPts val="400"/>
              </a:spcBef>
              <a:spcAft>
                <a:spcPts val="4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assessment data showing SEND pupils as a discrete group;</a:t>
            </a:r>
          </a:p>
          <a:p>
            <a:pPr marL="457200" indent="-457200">
              <a:spcBef>
                <a:spcPts val="400"/>
              </a:spcBef>
              <a:spcAft>
                <a:spcPts val="4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a focus on SEND progress.</a:t>
            </a:r>
          </a:p>
        </p:txBody>
      </p:sp>
    </p:spTree>
    <p:extLst>
      <p:ext uri="{BB962C8B-B14F-4D97-AF65-F5344CB8AC3E}">
        <p14:creationId xmlns:p14="http://schemas.microsoft.com/office/powerpoint/2010/main" val="36658407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13</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372533" y="293485"/>
            <a:ext cx="8771467" cy="818626"/>
          </a:xfrm>
          <a:prstGeom prst="rect">
            <a:avLst/>
          </a:prstGeom>
          <a:noFill/>
        </p:spPr>
        <p:txBody>
          <a:bodyPr wrap="square" lIns="0" tIns="0" rIns="0" bIns="0" rtlCol="0">
            <a:noAutofit/>
          </a:bodyPr>
          <a:lstStyle/>
          <a:p>
            <a:pPr algn="l"/>
            <a:r>
              <a:rPr lang="en-GB" sz="3600" dirty="0">
                <a:solidFill>
                  <a:schemeClr val="accent5"/>
                </a:solidFill>
              </a:rPr>
              <a:t>Having regard to the Code of Practice</a:t>
            </a:r>
            <a:endParaRPr lang="en-GB" sz="4000" b="1" dirty="0">
              <a:solidFill>
                <a:schemeClr val="accent5"/>
              </a:solidFill>
              <a:latin typeface="+mj-lt"/>
            </a:endParaRPr>
          </a:p>
        </p:txBody>
      </p:sp>
      <p:sp>
        <p:nvSpPr>
          <p:cNvPr id="2" name="TextBox 1">
            <a:extLst>
              <a:ext uri="{FF2B5EF4-FFF2-40B4-BE49-F238E27FC236}">
                <a16:creationId xmlns:a16="http://schemas.microsoft.com/office/drawing/2014/main" id="{4E51FA96-DE3A-DB06-3C8D-C35B5812DE17}"/>
              </a:ext>
            </a:extLst>
          </p:cNvPr>
          <p:cNvSpPr txBox="1"/>
          <p:nvPr/>
        </p:nvSpPr>
        <p:spPr>
          <a:xfrm>
            <a:off x="343069" y="970376"/>
            <a:ext cx="8695999" cy="4149854"/>
          </a:xfrm>
          <a:prstGeom prst="rect">
            <a:avLst/>
          </a:prstGeom>
          <a:noFill/>
        </p:spPr>
        <p:txBody>
          <a:bodyPr wrap="square" rtlCol="0">
            <a:spAutoFit/>
          </a:bodyPr>
          <a:lstStyle/>
          <a:p>
            <a:pPr>
              <a:spcBef>
                <a:spcPts val="400"/>
              </a:spcBef>
              <a:spcAft>
                <a:spcPts val="400"/>
              </a:spcAft>
              <a:buClr>
                <a:srgbClr val="92D050"/>
              </a:buClr>
              <a:buSzPct val="120000"/>
            </a:pPr>
            <a:r>
              <a:rPr lang="en-GB" sz="2800" i="1" dirty="0">
                <a:solidFill>
                  <a:schemeClr val="tx1">
                    <a:lumMod val="65000"/>
                    <a:lumOff val="35000"/>
                  </a:schemeClr>
                </a:solidFill>
                <a:latin typeface="Segoe UI" panose="020B0502040204020203" pitchFamily="34" charset="0"/>
                <a:cs typeface="Segoe UI" panose="020B0502040204020203" pitchFamily="34" charset="0"/>
              </a:rPr>
              <a:t>All children and young people are entitled to an appropriate education, one that is appropriate to their needs, promotes high standards and the fulfilment of potential. This should enable them to:</a:t>
            </a:r>
          </a:p>
          <a:p>
            <a:pPr marL="914400" lvl="1" indent="-457200">
              <a:spcBef>
                <a:spcPts val="200"/>
              </a:spcBef>
              <a:spcAft>
                <a:spcPts val="200"/>
              </a:spcAft>
              <a:buClr>
                <a:schemeClr val="accent5"/>
              </a:buClr>
              <a:buSzPct val="120000"/>
              <a:buFont typeface="Arial" panose="020B0604020202020204" pitchFamily="34" charset="0"/>
              <a:buChar char="•"/>
            </a:pPr>
            <a:r>
              <a:rPr lang="en-GB" sz="2800" i="1" dirty="0">
                <a:solidFill>
                  <a:schemeClr val="tx1">
                    <a:lumMod val="65000"/>
                    <a:lumOff val="35000"/>
                  </a:schemeClr>
                </a:solidFill>
                <a:latin typeface="Segoe UI" panose="020B0502040204020203" pitchFamily="34" charset="0"/>
                <a:cs typeface="Segoe UI" panose="020B0502040204020203" pitchFamily="34" charset="0"/>
              </a:rPr>
              <a:t>achieve their best:</a:t>
            </a:r>
          </a:p>
          <a:p>
            <a:pPr marL="914400" lvl="1" indent="-457200">
              <a:spcBef>
                <a:spcPts val="200"/>
              </a:spcBef>
              <a:spcAft>
                <a:spcPts val="200"/>
              </a:spcAft>
              <a:buClr>
                <a:schemeClr val="accent5"/>
              </a:buClr>
              <a:buSzPct val="120000"/>
              <a:buFont typeface="Arial" panose="020B0604020202020204" pitchFamily="34" charset="0"/>
              <a:buChar char="•"/>
            </a:pPr>
            <a:r>
              <a:rPr lang="en-GB" sz="2800" i="1" dirty="0">
                <a:solidFill>
                  <a:schemeClr val="tx1">
                    <a:lumMod val="65000"/>
                    <a:lumOff val="35000"/>
                  </a:schemeClr>
                </a:solidFill>
                <a:latin typeface="Segoe UI" panose="020B0502040204020203" pitchFamily="34" charset="0"/>
                <a:cs typeface="Segoe UI" panose="020B0502040204020203" pitchFamily="34" charset="0"/>
              </a:rPr>
              <a:t>become confident individuals living fulfilling lives;</a:t>
            </a:r>
          </a:p>
          <a:p>
            <a:pPr marL="914400" lvl="1" indent="-457200">
              <a:spcBef>
                <a:spcPts val="200"/>
              </a:spcBef>
              <a:spcAft>
                <a:spcPts val="200"/>
              </a:spcAft>
              <a:buClr>
                <a:schemeClr val="accent5"/>
              </a:buClr>
              <a:buSzPct val="120000"/>
              <a:buFont typeface="Arial" panose="020B0604020202020204" pitchFamily="34" charset="0"/>
              <a:buChar char="•"/>
            </a:pPr>
            <a:r>
              <a:rPr lang="en-GB" sz="2800" i="1" dirty="0">
                <a:solidFill>
                  <a:schemeClr val="tx1">
                    <a:lumMod val="65000"/>
                    <a:lumOff val="35000"/>
                  </a:schemeClr>
                </a:solidFill>
                <a:latin typeface="Segoe UI" panose="020B0502040204020203" pitchFamily="34" charset="0"/>
                <a:cs typeface="Segoe UI" panose="020B0502040204020203" pitchFamily="34" charset="0"/>
              </a:rPr>
              <a:t>make a successful transition into adulthood, whether into employment, further or higher education or training.</a:t>
            </a:r>
          </a:p>
        </p:txBody>
      </p:sp>
      <p:sp>
        <p:nvSpPr>
          <p:cNvPr id="3" name="TextBox 2">
            <a:extLst>
              <a:ext uri="{FF2B5EF4-FFF2-40B4-BE49-F238E27FC236}">
                <a16:creationId xmlns:a16="http://schemas.microsoft.com/office/drawing/2014/main" id="{2478610C-9382-B7DB-5711-63A929E22AF1}"/>
              </a:ext>
            </a:extLst>
          </p:cNvPr>
          <p:cNvSpPr txBox="1"/>
          <p:nvPr/>
        </p:nvSpPr>
        <p:spPr>
          <a:xfrm rot="21317292">
            <a:off x="647564" y="5111809"/>
            <a:ext cx="7848872" cy="523220"/>
          </a:xfrm>
          <a:prstGeom prst="rect">
            <a:avLst/>
          </a:prstGeom>
          <a:noFill/>
        </p:spPr>
        <p:txBody>
          <a:bodyPr wrap="square" rtlCol="0">
            <a:spAutoFit/>
          </a:bodyPr>
          <a:lstStyle/>
          <a:p>
            <a:pPr algn="ctr"/>
            <a:r>
              <a:rPr lang="en-GB" sz="2800" b="1" dirty="0">
                <a:solidFill>
                  <a:schemeClr val="accent5"/>
                </a:solidFill>
              </a:rPr>
              <a:t>How should governors seek assurance of these?</a:t>
            </a:r>
          </a:p>
        </p:txBody>
      </p:sp>
    </p:spTree>
    <p:extLst>
      <p:ext uri="{BB962C8B-B14F-4D97-AF65-F5344CB8AC3E}">
        <p14:creationId xmlns:p14="http://schemas.microsoft.com/office/powerpoint/2010/main" val="84569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8DDB8-6E37-4616-92C6-B1C0817E0B9F}"/>
              </a:ext>
            </a:extLst>
          </p:cNvPr>
          <p:cNvSpPr>
            <a:spLocks noGrp="1"/>
          </p:cNvSpPr>
          <p:nvPr>
            <p:ph sz="half" idx="1"/>
          </p:nvPr>
        </p:nvSpPr>
        <p:spPr>
          <a:xfrm>
            <a:off x="811637" y="1374459"/>
            <a:ext cx="3286322" cy="3938222"/>
          </a:xfrm>
        </p:spPr>
        <p:txBody>
          <a:bodyPr/>
          <a:lstStyle/>
          <a:p>
            <a:r>
              <a:rPr lang="en-GB" sz="1662" dirty="0"/>
              <a:t> </a:t>
            </a:r>
          </a:p>
          <a:p>
            <a:endParaRPr lang="en-GB" sz="1662" dirty="0"/>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14</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666750" y="255352"/>
            <a:ext cx="8771467" cy="818626"/>
          </a:xfrm>
          <a:prstGeom prst="rect">
            <a:avLst/>
          </a:prstGeom>
          <a:noFill/>
        </p:spPr>
        <p:txBody>
          <a:bodyPr wrap="square" lIns="0" tIns="0" rIns="0" bIns="0" rtlCol="0">
            <a:noAutofit/>
          </a:bodyPr>
          <a:lstStyle/>
          <a:p>
            <a:pPr algn="l"/>
            <a:r>
              <a:rPr lang="en-GB" altLang="en-US" sz="4000" dirty="0">
                <a:solidFill>
                  <a:schemeClr val="accent5"/>
                </a:solidFill>
                <a:latin typeface="+mj-lt"/>
              </a:rPr>
              <a:t>SEND pupils’ achieving their best:</a:t>
            </a:r>
            <a:br>
              <a:rPr lang="en-GB" altLang="en-US" sz="4400" b="0" dirty="0">
                <a:solidFill>
                  <a:srgbClr val="0070C0"/>
                </a:solidFill>
                <a:cs typeface="Tahoma" pitchFamily="34" charset="0"/>
              </a:rPr>
            </a:br>
            <a:endParaRPr lang="en-GB" sz="4000" b="1" dirty="0">
              <a:solidFill>
                <a:schemeClr val="accent5"/>
              </a:solidFill>
            </a:endParaRPr>
          </a:p>
        </p:txBody>
      </p:sp>
      <p:pic>
        <p:nvPicPr>
          <p:cNvPr id="3" name="Picture 2">
            <a:extLst>
              <a:ext uri="{FF2B5EF4-FFF2-40B4-BE49-F238E27FC236}">
                <a16:creationId xmlns:a16="http://schemas.microsoft.com/office/drawing/2014/main" id="{9E76B206-C166-31B8-5D5D-5B81E21D9E0E}"/>
              </a:ext>
            </a:extLst>
          </p:cNvPr>
          <p:cNvPicPr>
            <a:picLocks noChangeAspect="1"/>
          </p:cNvPicPr>
          <p:nvPr/>
        </p:nvPicPr>
        <p:blipFill>
          <a:blip r:embed="rId4"/>
          <a:stretch>
            <a:fillRect/>
          </a:stretch>
        </p:blipFill>
        <p:spPr>
          <a:xfrm>
            <a:off x="1236689" y="1174138"/>
            <a:ext cx="6031073" cy="4934921"/>
          </a:xfrm>
          <a:custGeom>
            <a:avLst/>
            <a:gdLst>
              <a:gd name="connsiteX0" fmla="*/ 0 w 6031073"/>
              <a:gd name="connsiteY0" fmla="*/ 0 h 4934921"/>
              <a:gd name="connsiteX1" fmla="*/ 427658 w 6031073"/>
              <a:gd name="connsiteY1" fmla="*/ 0 h 4934921"/>
              <a:gd name="connsiteX2" fmla="*/ 1036248 w 6031073"/>
              <a:gd name="connsiteY2" fmla="*/ 0 h 4934921"/>
              <a:gd name="connsiteX3" fmla="*/ 1403595 w 6031073"/>
              <a:gd name="connsiteY3" fmla="*/ 0 h 4934921"/>
              <a:gd name="connsiteX4" fmla="*/ 1831253 w 6031073"/>
              <a:gd name="connsiteY4" fmla="*/ 0 h 4934921"/>
              <a:gd name="connsiteX5" fmla="*/ 2439843 w 6031073"/>
              <a:gd name="connsiteY5" fmla="*/ 0 h 4934921"/>
              <a:gd name="connsiteX6" fmla="*/ 3108744 w 6031073"/>
              <a:gd name="connsiteY6" fmla="*/ 0 h 4934921"/>
              <a:gd name="connsiteX7" fmla="*/ 3717334 w 6031073"/>
              <a:gd name="connsiteY7" fmla="*/ 0 h 4934921"/>
              <a:gd name="connsiteX8" fmla="*/ 4084681 w 6031073"/>
              <a:gd name="connsiteY8" fmla="*/ 0 h 4934921"/>
              <a:gd name="connsiteX9" fmla="*/ 4452028 w 6031073"/>
              <a:gd name="connsiteY9" fmla="*/ 0 h 4934921"/>
              <a:gd name="connsiteX10" fmla="*/ 5060619 w 6031073"/>
              <a:gd name="connsiteY10" fmla="*/ 0 h 4934921"/>
              <a:gd name="connsiteX11" fmla="*/ 5548587 w 6031073"/>
              <a:gd name="connsiteY11" fmla="*/ 0 h 4934921"/>
              <a:gd name="connsiteX12" fmla="*/ 6031073 w 6031073"/>
              <a:gd name="connsiteY12" fmla="*/ 0 h 4934921"/>
              <a:gd name="connsiteX13" fmla="*/ 6031073 w 6031073"/>
              <a:gd name="connsiteY13" fmla="*/ 449626 h 4934921"/>
              <a:gd name="connsiteX14" fmla="*/ 6031073 w 6031073"/>
              <a:gd name="connsiteY14" fmla="*/ 899252 h 4934921"/>
              <a:gd name="connsiteX15" fmla="*/ 6031073 w 6031073"/>
              <a:gd name="connsiteY15" fmla="*/ 1496926 h 4934921"/>
              <a:gd name="connsiteX16" fmla="*/ 6031073 w 6031073"/>
              <a:gd name="connsiteY16" fmla="*/ 1995901 h 4934921"/>
              <a:gd name="connsiteX17" fmla="*/ 6031073 w 6031073"/>
              <a:gd name="connsiteY17" fmla="*/ 2642924 h 4934921"/>
              <a:gd name="connsiteX18" fmla="*/ 6031073 w 6031073"/>
              <a:gd name="connsiteY18" fmla="*/ 3092550 h 4934921"/>
              <a:gd name="connsiteX19" fmla="*/ 6031073 w 6031073"/>
              <a:gd name="connsiteY19" fmla="*/ 3640875 h 4934921"/>
              <a:gd name="connsiteX20" fmla="*/ 6031073 w 6031073"/>
              <a:gd name="connsiteY20" fmla="*/ 4238549 h 4934921"/>
              <a:gd name="connsiteX21" fmla="*/ 6031073 w 6031073"/>
              <a:gd name="connsiteY21" fmla="*/ 4934921 h 4934921"/>
              <a:gd name="connsiteX22" fmla="*/ 5663726 w 6031073"/>
              <a:gd name="connsiteY22" fmla="*/ 4934921 h 4934921"/>
              <a:gd name="connsiteX23" fmla="*/ 5115446 w 6031073"/>
              <a:gd name="connsiteY23" fmla="*/ 4934921 h 4934921"/>
              <a:gd name="connsiteX24" fmla="*/ 4748099 w 6031073"/>
              <a:gd name="connsiteY24" fmla="*/ 4934921 h 4934921"/>
              <a:gd name="connsiteX25" fmla="*/ 4199820 w 6031073"/>
              <a:gd name="connsiteY25" fmla="*/ 4934921 h 4934921"/>
              <a:gd name="connsiteX26" fmla="*/ 3651541 w 6031073"/>
              <a:gd name="connsiteY26" fmla="*/ 4934921 h 4934921"/>
              <a:gd name="connsiteX27" fmla="*/ 3223883 w 6031073"/>
              <a:gd name="connsiteY27" fmla="*/ 4934921 h 4934921"/>
              <a:gd name="connsiteX28" fmla="*/ 2856535 w 6031073"/>
              <a:gd name="connsiteY28" fmla="*/ 4934921 h 4934921"/>
              <a:gd name="connsiteX29" fmla="*/ 2187635 w 6031073"/>
              <a:gd name="connsiteY29" fmla="*/ 4934921 h 4934921"/>
              <a:gd name="connsiteX30" fmla="*/ 1759977 w 6031073"/>
              <a:gd name="connsiteY30" fmla="*/ 4934921 h 4934921"/>
              <a:gd name="connsiteX31" fmla="*/ 1272008 w 6031073"/>
              <a:gd name="connsiteY31" fmla="*/ 4934921 h 4934921"/>
              <a:gd name="connsiteX32" fmla="*/ 904661 w 6031073"/>
              <a:gd name="connsiteY32" fmla="*/ 4934921 h 4934921"/>
              <a:gd name="connsiteX33" fmla="*/ 0 w 6031073"/>
              <a:gd name="connsiteY33" fmla="*/ 4934921 h 4934921"/>
              <a:gd name="connsiteX34" fmla="*/ 0 w 6031073"/>
              <a:gd name="connsiteY34" fmla="*/ 4485295 h 4934921"/>
              <a:gd name="connsiteX35" fmla="*/ 0 w 6031073"/>
              <a:gd name="connsiteY35" fmla="*/ 3887621 h 4934921"/>
              <a:gd name="connsiteX36" fmla="*/ 0 w 6031073"/>
              <a:gd name="connsiteY36" fmla="*/ 3289947 h 4934921"/>
              <a:gd name="connsiteX37" fmla="*/ 0 w 6031073"/>
              <a:gd name="connsiteY37" fmla="*/ 2889670 h 4934921"/>
              <a:gd name="connsiteX38" fmla="*/ 0 w 6031073"/>
              <a:gd name="connsiteY38" fmla="*/ 2341346 h 4934921"/>
              <a:gd name="connsiteX39" fmla="*/ 0 w 6031073"/>
              <a:gd name="connsiteY39" fmla="*/ 1793021 h 4934921"/>
              <a:gd name="connsiteX40" fmla="*/ 0 w 6031073"/>
              <a:gd name="connsiteY40" fmla="*/ 1294046 h 4934921"/>
              <a:gd name="connsiteX41" fmla="*/ 0 w 6031073"/>
              <a:gd name="connsiteY41" fmla="*/ 795071 h 4934921"/>
              <a:gd name="connsiteX42" fmla="*/ 0 w 6031073"/>
              <a:gd name="connsiteY42" fmla="*/ 0 h 493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31073" h="4934921" fill="none" extrusionOk="0">
                <a:moveTo>
                  <a:pt x="0" y="0"/>
                </a:moveTo>
                <a:cubicBezTo>
                  <a:pt x="108600" y="-42412"/>
                  <a:pt x="323715" y="5341"/>
                  <a:pt x="427658" y="0"/>
                </a:cubicBezTo>
                <a:cubicBezTo>
                  <a:pt x="531601" y="-5341"/>
                  <a:pt x="816508" y="19899"/>
                  <a:pt x="1036248" y="0"/>
                </a:cubicBezTo>
                <a:cubicBezTo>
                  <a:pt x="1255988" y="-19899"/>
                  <a:pt x="1222677" y="42649"/>
                  <a:pt x="1403595" y="0"/>
                </a:cubicBezTo>
                <a:cubicBezTo>
                  <a:pt x="1584513" y="-42649"/>
                  <a:pt x="1743247" y="27559"/>
                  <a:pt x="1831253" y="0"/>
                </a:cubicBezTo>
                <a:cubicBezTo>
                  <a:pt x="1919259" y="-27559"/>
                  <a:pt x="2201062" y="40066"/>
                  <a:pt x="2439843" y="0"/>
                </a:cubicBezTo>
                <a:cubicBezTo>
                  <a:pt x="2678624" y="-40066"/>
                  <a:pt x="2796937" y="20567"/>
                  <a:pt x="3108744" y="0"/>
                </a:cubicBezTo>
                <a:cubicBezTo>
                  <a:pt x="3420551" y="-20567"/>
                  <a:pt x="3417701" y="27299"/>
                  <a:pt x="3717334" y="0"/>
                </a:cubicBezTo>
                <a:cubicBezTo>
                  <a:pt x="4016967" y="-27299"/>
                  <a:pt x="3927552" y="1347"/>
                  <a:pt x="4084681" y="0"/>
                </a:cubicBezTo>
                <a:cubicBezTo>
                  <a:pt x="4241810" y="-1347"/>
                  <a:pt x="4294434" y="4298"/>
                  <a:pt x="4452028" y="0"/>
                </a:cubicBezTo>
                <a:cubicBezTo>
                  <a:pt x="4609622" y="-4298"/>
                  <a:pt x="4813859" y="19780"/>
                  <a:pt x="5060619" y="0"/>
                </a:cubicBezTo>
                <a:cubicBezTo>
                  <a:pt x="5307379" y="-19780"/>
                  <a:pt x="5406733" y="35091"/>
                  <a:pt x="5548587" y="0"/>
                </a:cubicBezTo>
                <a:cubicBezTo>
                  <a:pt x="5690441" y="-35091"/>
                  <a:pt x="5872807" y="25518"/>
                  <a:pt x="6031073" y="0"/>
                </a:cubicBezTo>
                <a:cubicBezTo>
                  <a:pt x="6053212" y="117559"/>
                  <a:pt x="6020835" y="279267"/>
                  <a:pt x="6031073" y="449626"/>
                </a:cubicBezTo>
                <a:cubicBezTo>
                  <a:pt x="6041311" y="619985"/>
                  <a:pt x="5996509" y="682978"/>
                  <a:pt x="6031073" y="899252"/>
                </a:cubicBezTo>
                <a:cubicBezTo>
                  <a:pt x="6065637" y="1115526"/>
                  <a:pt x="5967841" y="1324445"/>
                  <a:pt x="6031073" y="1496926"/>
                </a:cubicBezTo>
                <a:cubicBezTo>
                  <a:pt x="6094305" y="1669407"/>
                  <a:pt x="6024554" y="1841812"/>
                  <a:pt x="6031073" y="1995901"/>
                </a:cubicBezTo>
                <a:cubicBezTo>
                  <a:pt x="6037592" y="2149990"/>
                  <a:pt x="6006960" y="2479522"/>
                  <a:pt x="6031073" y="2642924"/>
                </a:cubicBezTo>
                <a:cubicBezTo>
                  <a:pt x="6055186" y="2806326"/>
                  <a:pt x="6008580" y="2981178"/>
                  <a:pt x="6031073" y="3092550"/>
                </a:cubicBezTo>
                <a:cubicBezTo>
                  <a:pt x="6053566" y="3203922"/>
                  <a:pt x="6012414" y="3473372"/>
                  <a:pt x="6031073" y="3640875"/>
                </a:cubicBezTo>
                <a:cubicBezTo>
                  <a:pt x="6049732" y="3808378"/>
                  <a:pt x="5975396" y="3946031"/>
                  <a:pt x="6031073" y="4238549"/>
                </a:cubicBezTo>
                <a:cubicBezTo>
                  <a:pt x="6086750" y="4531067"/>
                  <a:pt x="5979509" y="4604022"/>
                  <a:pt x="6031073" y="4934921"/>
                </a:cubicBezTo>
                <a:cubicBezTo>
                  <a:pt x="5929218" y="4969584"/>
                  <a:pt x="5769169" y="4921895"/>
                  <a:pt x="5663726" y="4934921"/>
                </a:cubicBezTo>
                <a:cubicBezTo>
                  <a:pt x="5558283" y="4947947"/>
                  <a:pt x="5386756" y="4879098"/>
                  <a:pt x="5115446" y="4934921"/>
                </a:cubicBezTo>
                <a:cubicBezTo>
                  <a:pt x="4844136" y="4990744"/>
                  <a:pt x="4906427" y="4933602"/>
                  <a:pt x="4748099" y="4934921"/>
                </a:cubicBezTo>
                <a:cubicBezTo>
                  <a:pt x="4589771" y="4936240"/>
                  <a:pt x="4467324" y="4892265"/>
                  <a:pt x="4199820" y="4934921"/>
                </a:cubicBezTo>
                <a:cubicBezTo>
                  <a:pt x="3932316" y="4977577"/>
                  <a:pt x="3874926" y="4910747"/>
                  <a:pt x="3651541" y="4934921"/>
                </a:cubicBezTo>
                <a:cubicBezTo>
                  <a:pt x="3428156" y="4959095"/>
                  <a:pt x="3360004" y="4924758"/>
                  <a:pt x="3223883" y="4934921"/>
                </a:cubicBezTo>
                <a:cubicBezTo>
                  <a:pt x="3087762" y="4945084"/>
                  <a:pt x="3010287" y="4925776"/>
                  <a:pt x="2856535" y="4934921"/>
                </a:cubicBezTo>
                <a:cubicBezTo>
                  <a:pt x="2702783" y="4944066"/>
                  <a:pt x="2512154" y="4910779"/>
                  <a:pt x="2187635" y="4934921"/>
                </a:cubicBezTo>
                <a:cubicBezTo>
                  <a:pt x="1863116" y="4959063"/>
                  <a:pt x="1864432" y="4886960"/>
                  <a:pt x="1759977" y="4934921"/>
                </a:cubicBezTo>
                <a:cubicBezTo>
                  <a:pt x="1655522" y="4982882"/>
                  <a:pt x="1380386" y="4902075"/>
                  <a:pt x="1272008" y="4934921"/>
                </a:cubicBezTo>
                <a:cubicBezTo>
                  <a:pt x="1163630" y="4967767"/>
                  <a:pt x="1007839" y="4918401"/>
                  <a:pt x="904661" y="4934921"/>
                </a:cubicBezTo>
                <a:cubicBezTo>
                  <a:pt x="801483" y="4951441"/>
                  <a:pt x="370089" y="4846126"/>
                  <a:pt x="0" y="4934921"/>
                </a:cubicBezTo>
                <a:cubicBezTo>
                  <a:pt x="-33579" y="4799852"/>
                  <a:pt x="24067" y="4663960"/>
                  <a:pt x="0" y="4485295"/>
                </a:cubicBezTo>
                <a:cubicBezTo>
                  <a:pt x="-24067" y="4306630"/>
                  <a:pt x="44928" y="4112688"/>
                  <a:pt x="0" y="3887621"/>
                </a:cubicBezTo>
                <a:cubicBezTo>
                  <a:pt x="-44928" y="3662554"/>
                  <a:pt x="57274" y="3458907"/>
                  <a:pt x="0" y="3289947"/>
                </a:cubicBezTo>
                <a:cubicBezTo>
                  <a:pt x="-57274" y="3120987"/>
                  <a:pt x="39453" y="2983767"/>
                  <a:pt x="0" y="2889670"/>
                </a:cubicBezTo>
                <a:cubicBezTo>
                  <a:pt x="-39453" y="2795573"/>
                  <a:pt x="57419" y="2610317"/>
                  <a:pt x="0" y="2341346"/>
                </a:cubicBezTo>
                <a:cubicBezTo>
                  <a:pt x="-57419" y="2072375"/>
                  <a:pt x="20595" y="1954657"/>
                  <a:pt x="0" y="1793021"/>
                </a:cubicBezTo>
                <a:cubicBezTo>
                  <a:pt x="-20595" y="1631385"/>
                  <a:pt x="53921" y="1444643"/>
                  <a:pt x="0" y="1294046"/>
                </a:cubicBezTo>
                <a:cubicBezTo>
                  <a:pt x="-53921" y="1143449"/>
                  <a:pt x="43619" y="988535"/>
                  <a:pt x="0" y="795071"/>
                </a:cubicBezTo>
                <a:cubicBezTo>
                  <a:pt x="-43619" y="601607"/>
                  <a:pt x="19428" y="256512"/>
                  <a:pt x="0" y="0"/>
                </a:cubicBezTo>
                <a:close/>
              </a:path>
              <a:path w="6031073" h="4934921" stroke="0" extrusionOk="0">
                <a:moveTo>
                  <a:pt x="0" y="0"/>
                </a:moveTo>
                <a:cubicBezTo>
                  <a:pt x="110364" y="-33321"/>
                  <a:pt x="331932" y="16235"/>
                  <a:pt x="548279" y="0"/>
                </a:cubicBezTo>
                <a:cubicBezTo>
                  <a:pt x="764626" y="-16235"/>
                  <a:pt x="897752" y="59143"/>
                  <a:pt x="1096559" y="0"/>
                </a:cubicBezTo>
                <a:cubicBezTo>
                  <a:pt x="1295366" y="-59143"/>
                  <a:pt x="1573680" y="21664"/>
                  <a:pt x="1705149" y="0"/>
                </a:cubicBezTo>
                <a:cubicBezTo>
                  <a:pt x="1836618" y="-21664"/>
                  <a:pt x="2020491" y="1407"/>
                  <a:pt x="2132807" y="0"/>
                </a:cubicBezTo>
                <a:cubicBezTo>
                  <a:pt x="2245123" y="-1407"/>
                  <a:pt x="2500187" y="7865"/>
                  <a:pt x="2801708" y="0"/>
                </a:cubicBezTo>
                <a:cubicBezTo>
                  <a:pt x="3103229" y="-7865"/>
                  <a:pt x="3150509" y="14852"/>
                  <a:pt x="3470608" y="0"/>
                </a:cubicBezTo>
                <a:cubicBezTo>
                  <a:pt x="3790707" y="-14852"/>
                  <a:pt x="3870833" y="40983"/>
                  <a:pt x="4079198" y="0"/>
                </a:cubicBezTo>
                <a:cubicBezTo>
                  <a:pt x="4287563" y="-40983"/>
                  <a:pt x="4465574" y="49295"/>
                  <a:pt x="4567167" y="0"/>
                </a:cubicBezTo>
                <a:cubicBezTo>
                  <a:pt x="4668760" y="-49295"/>
                  <a:pt x="4919784" y="72936"/>
                  <a:pt x="5175757" y="0"/>
                </a:cubicBezTo>
                <a:cubicBezTo>
                  <a:pt x="5431730" y="-72936"/>
                  <a:pt x="5746035" y="100377"/>
                  <a:pt x="6031073" y="0"/>
                </a:cubicBezTo>
                <a:cubicBezTo>
                  <a:pt x="6077114" y="283760"/>
                  <a:pt x="6018354" y="348969"/>
                  <a:pt x="6031073" y="597674"/>
                </a:cubicBezTo>
                <a:cubicBezTo>
                  <a:pt x="6043792" y="846379"/>
                  <a:pt x="6026077" y="1094608"/>
                  <a:pt x="6031073" y="1244697"/>
                </a:cubicBezTo>
                <a:cubicBezTo>
                  <a:pt x="6036069" y="1394786"/>
                  <a:pt x="6006127" y="1704344"/>
                  <a:pt x="6031073" y="1842371"/>
                </a:cubicBezTo>
                <a:cubicBezTo>
                  <a:pt x="6056019" y="1980398"/>
                  <a:pt x="5980373" y="2145527"/>
                  <a:pt x="6031073" y="2291997"/>
                </a:cubicBezTo>
                <a:cubicBezTo>
                  <a:pt x="6081773" y="2438467"/>
                  <a:pt x="5998476" y="2577349"/>
                  <a:pt x="6031073" y="2790972"/>
                </a:cubicBezTo>
                <a:cubicBezTo>
                  <a:pt x="6063670" y="3004596"/>
                  <a:pt x="5980745" y="3147498"/>
                  <a:pt x="6031073" y="3240598"/>
                </a:cubicBezTo>
                <a:cubicBezTo>
                  <a:pt x="6081401" y="3333698"/>
                  <a:pt x="5970688" y="3577832"/>
                  <a:pt x="6031073" y="3788923"/>
                </a:cubicBezTo>
                <a:cubicBezTo>
                  <a:pt x="6091458" y="4000015"/>
                  <a:pt x="5993427" y="4263955"/>
                  <a:pt x="6031073" y="4435946"/>
                </a:cubicBezTo>
                <a:cubicBezTo>
                  <a:pt x="6068719" y="4607937"/>
                  <a:pt x="6008366" y="4832532"/>
                  <a:pt x="6031073" y="4934921"/>
                </a:cubicBezTo>
                <a:cubicBezTo>
                  <a:pt x="5722268" y="4979079"/>
                  <a:pt x="5542048" y="4892352"/>
                  <a:pt x="5362172" y="4934921"/>
                </a:cubicBezTo>
                <a:cubicBezTo>
                  <a:pt x="5182296" y="4977490"/>
                  <a:pt x="4891732" y="4923824"/>
                  <a:pt x="4693271" y="4934921"/>
                </a:cubicBezTo>
                <a:cubicBezTo>
                  <a:pt x="4494810" y="4946018"/>
                  <a:pt x="4442904" y="4901261"/>
                  <a:pt x="4325924" y="4934921"/>
                </a:cubicBezTo>
                <a:cubicBezTo>
                  <a:pt x="4208944" y="4968581"/>
                  <a:pt x="3892170" y="4932774"/>
                  <a:pt x="3657023" y="4934921"/>
                </a:cubicBezTo>
                <a:cubicBezTo>
                  <a:pt x="3421876" y="4937068"/>
                  <a:pt x="3284017" y="4917549"/>
                  <a:pt x="3048433" y="4934921"/>
                </a:cubicBezTo>
                <a:cubicBezTo>
                  <a:pt x="2812849" y="4952293"/>
                  <a:pt x="2684840" y="4920324"/>
                  <a:pt x="2379532" y="4934921"/>
                </a:cubicBezTo>
                <a:cubicBezTo>
                  <a:pt x="2074224" y="4949518"/>
                  <a:pt x="2123156" y="4918582"/>
                  <a:pt x="1891564" y="4934921"/>
                </a:cubicBezTo>
                <a:cubicBezTo>
                  <a:pt x="1659972" y="4951260"/>
                  <a:pt x="1611103" y="4922302"/>
                  <a:pt x="1403595" y="4934921"/>
                </a:cubicBezTo>
                <a:cubicBezTo>
                  <a:pt x="1196087" y="4947540"/>
                  <a:pt x="976337" y="4888569"/>
                  <a:pt x="734694" y="4934921"/>
                </a:cubicBezTo>
                <a:cubicBezTo>
                  <a:pt x="493051" y="4981273"/>
                  <a:pt x="191732" y="4929326"/>
                  <a:pt x="0" y="4934921"/>
                </a:cubicBezTo>
                <a:cubicBezTo>
                  <a:pt x="-41373" y="4760445"/>
                  <a:pt x="32485" y="4643837"/>
                  <a:pt x="0" y="4534644"/>
                </a:cubicBezTo>
                <a:cubicBezTo>
                  <a:pt x="-32485" y="4425451"/>
                  <a:pt x="59694" y="4128046"/>
                  <a:pt x="0" y="3986320"/>
                </a:cubicBezTo>
                <a:cubicBezTo>
                  <a:pt x="-59694" y="3844594"/>
                  <a:pt x="19006" y="3563479"/>
                  <a:pt x="0" y="3437995"/>
                </a:cubicBezTo>
                <a:cubicBezTo>
                  <a:pt x="-19006" y="3312511"/>
                  <a:pt x="13644" y="3155348"/>
                  <a:pt x="0" y="3037718"/>
                </a:cubicBezTo>
                <a:cubicBezTo>
                  <a:pt x="-13644" y="2920088"/>
                  <a:pt x="29032" y="2809676"/>
                  <a:pt x="0" y="2637441"/>
                </a:cubicBezTo>
                <a:cubicBezTo>
                  <a:pt x="-29032" y="2465206"/>
                  <a:pt x="28913" y="2398705"/>
                  <a:pt x="0" y="2237164"/>
                </a:cubicBezTo>
                <a:cubicBezTo>
                  <a:pt x="-28913" y="2075623"/>
                  <a:pt x="46948" y="1975681"/>
                  <a:pt x="0" y="1836887"/>
                </a:cubicBezTo>
                <a:cubicBezTo>
                  <a:pt x="-46948" y="1698093"/>
                  <a:pt x="34796" y="1472109"/>
                  <a:pt x="0" y="1337912"/>
                </a:cubicBezTo>
                <a:cubicBezTo>
                  <a:pt x="-34796" y="1203715"/>
                  <a:pt x="4454" y="1038378"/>
                  <a:pt x="0" y="888286"/>
                </a:cubicBezTo>
                <a:cubicBezTo>
                  <a:pt x="-4454" y="738194"/>
                  <a:pt x="79213" y="213520"/>
                  <a:pt x="0" y="0"/>
                </a:cubicBezTo>
                <a:close/>
              </a:path>
            </a:pathLst>
          </a:custGeom>
          <a:ln w="57150">
            <a:solidFill>
              <a:schemeClr val="accent5"/>
            </a:solidFill>
            <a:extLst>
              <a:ext uri="{C807C97D-BFC1-408E-A445-0C87EB9F89A2}">
                <ask:lineSketchStyleProps xmlns:ask="http://schemas.microsoft.com/office/drawing/2018/sketchyshapes" sd="1984056974">
                  <a:prstGeom prst="rect">
                    <a:avLst/>
                  </a:prstGeom>
                  <ask:type>
                    <ask:lineSketchScribble/>
                  </ask:type>
                </ask:lineSketchStyleProps>
              </a:ext>
            </a:extLst>
          </a:ln>
        </p:spPr>
      </p:pic>
    </p:spTree>
    <p:extLst>
      <p:ext uri="{BB962C8B-B14F-4D97-AF65-F5344CB8AC3E}">
        <p14:creationId xmlns:p14="http://schemas.microsoft.com/office/powerpoint/2010/main" val="40062775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15</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02352F9-94F9-850F-BE79-A609E4D52F8F}"/>
              </a:ext>
            </a:extLst>
          </p:cNvPr>
          <p:cNvSpPr>
            <a:spLocks noGrp="1"/>
          </p:cNvSpPr>
          <p:nvPr>
            <p:ph type="title"/>
          </p:nvPr>
        </p:nvSpPr>
        <p:spPr>
          <a:xfrm>
            <a:off x="419100" y="431367"/>
            <a:ext cx="8381999" cy="734508"/>
          </a:xfrm>
        </p:spPr>
        <p:txBody>
          <a:bodyPr>
            <a:normAutofit fontScale="90000"/>
          </a:bodyPr>
          <a:lstStyle/>
          <a:p>
            <a:pPr algn="l"/>
            <a:r>
              <a:rPr lang="en-GB" altLang="en-US" sz="4000" b="0" dirty="0"/>
              <a:t>SEND outcomes in your school:</a:t>
            </a:r>
            <a:br>
              <a:rPr lang="en-GB" altLang="en-US" sz="4400" b="0" dirty="0">
                <a:solidFill>
                  <a:srgbClr val="0070C0"/>
                </a:solidFill>
                <a:cs typeface="Tahoma" pitchFamily="34" charset="0"/>
              </a:rPr>
            </a:br>
            <a:endParaRPr lang="en-GB" sz="4000" b="0" dirty="0">
              <a:solidFill>
                <a:srgbClr val="0070C0"/>
              </a:solidFill>
            </a:endParaRPr>
          </a:p>
        </p:txBody>
      </p:sp>
      <p:sp>
        <p:nvSpPr>
          <p:cNvPr id="10" name="TextBox 9">
            <a:extLst>
              <a:ext uri="{FF2B5EF4-FFF2-40B4-BE49-F238E27FC236}">
                <a16:creationId xmlns:a16="http://schemas.microsoft.com/office/drawing/2014/main" id="{653CA565-08A1-2F9A-9BE7-DB48CA0B2F6D}"/>
              </a:ext>
            </a:extLst>
          </p:cNvPr>
          <p:cNvSpPr txBox="1"/>
          <p:nvPr/>
        </p:nvSpPr>
        <p:spPr>
          <a:xfrm>
            <a:off x="425733" y="1317396"/>
            <a:ext cx="8136904" cy="4801314"/>
          </a:xfrm>
          <a:prstGeom prst="rect">
            <a:avLst/>
          </a:prstGeom>
          <a:noFill/>
        </p:spPr>
        <p:txBody>
          <a:bodyPr wrap="square" rtlCol="0">
            <a:spAutoFit/>
          </a:bodyPr>
          <a:lstStyle/>
          <a:p>
            <a:pPr>
              <a:spcBef>
                <a:spcPts val="600"/>
              </a:spcBef>
              <a:spcAft>
                <a:spcPts val="600"/>
              </a:spcAft>
            </a:pPr>
            <a:r>
              <a:rPr lang="en-GB" sz="3200" dirty="0">
                <a:solidFill>
                  <a:schemeClr val="tx1">
                    <a:lumMod val="50000"/>
                    <a:lumOff val="50000"/>
                  </a:schemeClr>
                </a:solidFill>
              </a:rPr>
              <a:t>Governor/trustee monitoring should include:</a:t>
            </a:r>
          </a:p>
          <a:p>
            <a:pPr marL="457200" indent="-457200">
              <a:spcBef>
                <a:spcPts val="600"/>
              </a:spcBef>
              <a:spcAft>
                <a:spcPts val="600"/>
              </a:spcAft>
              <a:buClr>
                <a:srgbClr val="92D050"/>
              </a:buClr>
              <a:buSzPct val="120000"/>
              <a:buFont typeface="Arial" panose="020B0604020202020204" pitchFamily="34" charset="0"/>
              <a:buChar char="•"/>
            </a:pPr>
            <a:r>
              <a:rPr lang="en-GB" sz="3200" dirty="0">
                <a:solidFill>
                  <a:schemeClr val="tx1">
                    <a:lumMod val="50000"/>
                    <a:lumOff val="50000"/>
                  </a:schemeClr>
                </a:solidFill>
              </a:rPr>
              <a:t>Headteacher reports updating context:</a:t>
            </a:r>
          </a:p>
          <a:p>
            <a:pPr marL="457200" indent="-457200">
              <a:spcBef>
                <a:spcPts val="600"/>
              </a:spcBef>
              <a:spcAft>
                <a:spcPts val="600"/>
              </a:spcAft>
              <a:buClr>
                <a:srgbClr val="92D050"/>
              </a:buClr>
              <a:buSzPct val="120000"/>
              <a:buFont typeface="Arial" panose="020B0604020202020204" pitchFamily="34" charset="0"/>
              <a:buChar char="•"/>
            </a:pPr>
            <a:r>
              <a:rPr lang="en-GB" sz="3200" dirty="0">
                <a:solidFill>
                  <a:schemeClr val="tx1">
                    <a:lumMod val="50000"/>
                    <a:lumOff val="50000"/>
                  </a:schemeClr>
                </a:solidFill>
              </a:rPr>
              <a:t>internal assessment data by pupil group;</a:t>
            </a:r>
          </a:p>
          <a:p>
            <a:pPr marL="457200" indent="-457200">
              <a:spcBef>
                <a:spcPts val="600"/>
              </a:spcBef>
              <a:spcAft>
                <a:spcPts val="600"/>
              </a:spcAft>
              <a:buClr>
                <a:srgbClr val="92D050"/>
              </a:buClr>
              <a:buSzPct val="120000"/>
              <a:buFont typeface="Arial" panose="020B0604020202020204" pitchFamily="34" charset="0"/>
              <a:buChar char="•"/>
            </a:pPr>
            <a:r>
              <a:rPr lang="en-GB" sz="3200" dirty="0">
                <a:solidFill>
                  <a:schemeClr val="tx1">
                    <a:lumMod val="50000"/>
                    <a:lumOff val="50000"/>
                  </a:schemeClr>
                </a:solidFill>
              </a:rPr>
              <a:t>detailed analysis of end-of-Key Stage data, highlighting attainment and progress of pupils with SEND;</a:t>
            </a:r>
          </a:p>
          <a:p>
            <a:pPr marL="457200" indent="-457200">
              <a:spcBef>
                <a:spcPts val="600"/>
              </a:spcBef>
              <a:spcAft>
                <a:spcPts val="600"/>
              </a:spcAft>
              <a:buClr>
                <a:srgbClr val="92D050"/>
              </a:buClr>
              <a:buSzPct val="120000"/>
              <a:buFont typeface="Arial" panose="020B0604020202020204" pitchFamily="34" charset="0"/>
              <a:buChar char="•"/>
            </a:pPr>
            <a:r>
              <a:rPr lang="en-GB" sz="3200" dirty="0">
                <a:solidFill>
                  <a:schemeClr val="tx1">
                    <a:lumMod val="50000"/>
                    <a:lumOff val="50000"/>
                  </a:schemeClr>
                </a:solidFill>
              </a:rPr>
              <a:t>other SEND data (Personal Development etc.)</a:t>
            </a:r>
          </a:p>
          <a:p>
            <a:pPr marL="457200" indent="-457200">
              <a:spcBef>
                <a:spcPts val="600"/>
              </a:spcBef>
              <a:spcAft>
                <a:spcPts val="600"/>
              </a:spcAft>
              <a:buClr>
                <a:srgbClr val="92D050"/>
              </a:buClr>
              <a:buSzPct val="120000"/>
              <a:buFont typeface="Arial" panose="020B0604020202020204" pitchFamily="34" charset="0"/>
              <a:buChar char="•"/>
            </a:pPr>
            <a:endParaRPr lang="en-GB" sz="3200" dirty="0">
              <a:solidFill>
                <a:schemeClr val="tx1">
                  <a:lumMod val="50000"/>
                  <a:lumOff val="50000"/>
                </a:schemeClr>
              </a:solidFill>
            </a:endParaRPr>
          </a:p>
        </p:txBody>
      </p:sp>
    </p:spTree>
    <p:extLst>
      <p:ext uri="{BB962C8B-B14F-4D97-AF65-F5344CB8AC3E}">
        <p14:creationId xmlns:p14="http://schemas.microsoft.com/office/powerpoint/2010/main" val="31115934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16</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92338C-F539-827B-C6D5-BEE0D8F18808}"/>
              </a:ext>
            </a:extLst>
          </p:cNvPr>
          <p:cNvSpPr txBox="1"/>
          <p:nvPr/>
        </p:nvSpPr>
        <p:spPr>
          <a:xfrm>
            <a:off x="442658" y="440974"/>
            <a:ext cx="8701342" cy="646331"/>
          </a:xfrm>
          <a:prstGeom prst="rect">
            <a:avLst/>
          </a:prstGeom>
          <a:noFill/>
        </p:spPr>
        <p:txBody>
          <a:bodyPr wrap="square" rtlCol="0">
            <a:spAutoFit/>
          </a:bodyPr>
          <a:lstStyle/>
          <a:p>
            <a:r>
              <a:rPr lang="en-GB" sz="3600" dirty="0">
                <a:solidFill>
                  <a:schemeClr val="accent5"/>
                </a:solidFill>
                <a:latin typeface="+mj-lt"/>
                <a:cs typeface="Segoe UI" panose="020B0502040204020203" pitchFamily="34" charset="0"/>
              </a:rPr>
              <a:t>Monitoring SEND pupil progress:</a:t>
            </a:r>
          </a:p>
        </p:txBody>
      </p:sp>
      <p:sp>
        <p:nvSpPr>
          <p:cNvPr id="2" name="TextBox 1">
            <a:extLst>
              <a:ext uri="{FF2B5EF4-FFF2-40B4-BE49-F238E27FC236}">
                <a16:creationId xmlns:a16="http://schemas.microsoft.com/office/drawing/2014/main" id="{B7F4A696-5A6A-581A-5726-9D0D0C094EA8}"/>
              </a:ext>
            </a:extLst>
          </p:cNvPr>
          <p:cNvSpPr txBox="1"/>
          <p:nvPr/>
        </p:nvSpPr>
        <p:spPr>
          <a:xfrm>
            <a:off x="250048" y="1444458"/>
            <a:ext cx="8349239" cy="5899051"/>
          </a:xfrm>
          <a:prstGeom prst="rect">
            <a:avLst/>
          </a:prstGeom>
          <a:noFill/>
        </p:spPr>
        <p:txBody>
          <a:bodyPr wrap="square" rtlCol="0">
            <a:spAutoFit/>
          </a:bodyPr>
          <a:lstStyle/>
          <a:p>
            <a:pPr marL="457200" indent="-457200">
              <a:spcBef>
                <a:spcPts val="600"/>
              </a:spcBef>
              <a:spcAft>
                <a:spcPts val="6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Ensuring SEND pupils progress and attainment is reported on, to governors;</a:t>
            </a:r>
          </a:p>
          <a:p>
            <a:pPr marL="457200" indent="-457200">
              <a:spcBef>
                <a:spcPts val="200"/>
              </a:spcBef>
              <a:spcAft>
                <a:spcPts val="2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Assessment data reflecting:</a:t>
            </a:r>
          </a:p>
          <a:p>
            <a:pPr marL="914400" lvl="1" indent="-457200">
              <a:spcBef>
                <a:spcPts val="200"/>
              </a:spcBef>
              <a:spcAft>
                <a:spcPts val="200"/>
              </a:spcAft>
              <a:buClr>
                <a:schemeClr val="accent5"/>
              </a:buClr>
              <a:buSzPct val="120000"/>
              <a:buFont typeface="Segoe UI" panose="020B0502040204020203"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start point (prior attainment);</a:t>
            </a:r>
          </a:p>
          <a:p>
            <a:pPr marL="914400" lvl="1" indent="-457200">
              <a:spcBef>
                <a:spcPts val="200"/>
              </a:spcBef>
              <a:spcAft>
                <a:spcPts val="200"/>
              </a:spcAft>
              <a:buClr>
                <a:schemeClr val="accent5"/>
              </a:buClr>
              <a:buSzPct val="120000"/>
              <a:buFont typeface="Segoe UI" panose="020B0502040204020203"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attainment (by level of need, if applicable);</a:t>
            </a:r>
          </a:p>
          <a:p>
            <a:pPr marL="914400" lvl="1" indent="-457200">
              <a:spcBef>
                <a:spcPts val="200"/>
              </a:spcBef>
              <a:spcAft>
                <a:spcPts val="200"/>
              </a:spcAft>
              <a:buClr>
                <a:schemeClr val="accent5"/>
              </a:buClr>
              <a:buSzPct val="120000"/>
              <a:buFont typeface="Segoe UI" panose="020B0502040204020203"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progress;</a:t>
            </a:r>
          </a:p>
          <a:p>
            <a:pPr marL="914400" lvl="1" indent="-457200">
              <a:spcBef>
                <a:spcPts val="200"/>
              </a:spcBef>
              <a:spcAft>
                <a:spcPts val="200"/>
              </a:spcAft>
              <a:buClr>
                <a:schemeClr val="accent5"/>
              </a:buClr>
              <a:buSzPct val="120000"/>
              <a:buFont typeface="Segoe UI" panose="020B0502040204020203"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actual v target/projected outcomes;</a:t>
            </a:r>
          </a:p>
          <a:p>
            <a:pPr marL="914400" lvl="1" indent="-457200">
              <a:spcBef>
                <a:spcPts val="200"/>
              </a:spcBef>
              <a:spcAft>
                <a:spcPts val="200"/>
              </a:spcAft>
              <a:buClr>
                <a:schemeClr val="accent5"/>
              </a:buClr>
              <a:buSzPct val="120000"/>
              <a:buFont typeface="Segoe UI" panose="020B0502040204020203"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overlap with other groups (PP, EAL, etc) </a:t>
            </a:r>
            <a:endParaRPr lang="en-GB" sz="3200" dirty="0">
              <a:solidFill>
                <a:schemeClr val="tx1">
                  <a:lumMod val="65000"/>
                  <a:lumOff val="35000"/>
                </a:schemeClr>
              </a:solidFill>
              <a:latin typeface="Segoe UI" panose="020B0502040204020203" pitchFamily="34" charset="0"/>
              <a:cs typeface="Segoe UI" panose="020B0502040204020203" pitchFamily="34" charset="0"/>
            </a:endParaRPr>
          </a:p>
          <a:p>
            <a:pPr marL="457200" indent="-457200">
              <a:spcBef>
                <a:spcPts val="200"/>
              </a:spcBef>
              <a:spcAft>
                <a:spcPts val="2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Non-academic progress</a:t>
            </a:r>
          </a:p>
          <a:p>
            <a:pPr marL="914400" lvl="1" indent="-457200">
              <a:spcBef>
                <a:spcPts val="600"/>
              </a:spcBef>
              <a:spcAft>
                <a:spcPts val="600"/>
              </a:spcAft>
              <a:buClr>
                <a:srgbClr val="92D050"/>
              </a:buClr>
              <a:buSzPct val="120000"/>
              <a:buFont typeface="Segoe UI" panose="020B0502040204020203" pitchFamily="34" charset="0"/>
              <a:buChar char="-"/>
            </a:pPr>
            <a:endParaRPr lang="en-GB" sz="3000" dirty="0">
              <a:solidFill>
                <a:schemeClr val="tx1">
                  <a:lumMod val="65000"/>
                  <a:lumOff val="35000"/>
                </a:schemeClr>
              </a:solidFill>
              <a:latin typeface="Segoe UI" panose="020B0502040204020203" pitchFamily="34" charset="0"/>
              <a:cs typeface="Segoe UI" panose="020B0502040204020203" pitchFamily="34" charset="0"/>
            </a:endParaRPr>
          </a:p>
          <a:p>
            <a:pPr>
              <a:spcBef>
                <a:spcPts val="600"/>
              </a:spcBef>
              <a:spcAft>
                <a:spcPts val="600"/>
              </a:spcAft>
              <a:buClr>
                <a:schemeClr val="accent4"/>
              </a:buClr>
              <a:buSzPct val="120000"/>
            </a:pPr>
            <a:endParaRPr lang="en-GB" sz="3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32689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8DDB8-6E37-4616-92C6-B1C0817E0B9F}"/>
              </a:ext>
            </a:extLst>
          </p:cNvPr>
          <p:cNvSpPr>
            <a:spLocks noGrp="1"/>
          </p:cNvSpPr>
          <p:nvPr>
            <p:ph sz="half" idx="1"/>
          </p:nvPr>
        </p:nvSpPr>
        <p:spPr>
          <a:xfrm>
            <a:off x="811637" y="1374459"/>
            <a:ext cx="3286322" cy="3938222"/>
          </a:xfrm>
        </p:spPr>
        <p:txBody>
          <a:bodyPr/>
          <a:lstStyle/>
          <a:p>
            <a:r>
              <a:rPr lang="en-GB" sz="1662" dirty="0"/>
              <a:t> </a:t>
            </a:r>
          </a:p>
          <a:p>
            <a:endParaRPr lang="en-GB" sz="1662" dirty="0"/>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17</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92338C-F539-827B-C6D5-BEE0D8F18808}"/>
              </a:ext>
            </a:extLst>
          </p:cNvPr>
          <p:cNvSpPr txBox="1"/>
          <p:nvPr/>
        </p:nvSpPr>
        <p:spPr>
          <a:xfrm>
            <a:off x="442658" y="326701"/>
            <a:ext cx="8701342" cy="646331"/>
          </a:xfrm>
          <a:prstGeom prst="rect">
            <a:avLst/>
          </a:prstGeom>
          <a:noFill/>
        </p:spPr>
        <p:txBody>
          <a:bodyPr wrap="square" rtlCol="0">
            <a:spAutoFit/>
          </a:bodyPr>
          <a:lstStyle/>
          <a:p>
            <a:r>
              <a:rPr lang="en-GB" sz="3600" dirty="0">
                <a:solidFill>
                  <a:schemeClr val="accent5"/>
                </a:solidFill>
                <a:latin typeface="+mj-lt"/>
                <a:cs typeface="Segoe UI" panose="020B0502040204020203" pitchFamily="34" charset="0"/>
              </a:rPr>
              <a:t>Provision Mapping:</a:t>
            </a:r>
          </a:p>
        </p:txBody>
      </p:sp>
      <p:sp>
        <p:nvSpPr>
          <p:cNvPr id="4" name="TextBox 3">
            <a:extLst>
              <a:ext uri="{FF2B5EF4-FFF2-40B4-BE49-F238E27FC236}">
                <a16:creationId xmlns:a16="http://schemas.microsoft.com/office/drawing/2014/main" id="{79B5CFBC-2AF4-8050-5157-FBB4A0D3C5C1}"/>
              </a:ext>
            </a:extLst>
          </p:cNvPr>
          <p:cNvSpPr txBox="1"/>
          <p:nvPr/>
        </p:nvSpPr>
        <p:spPr>
          <a:xfrm>
            <a:off x="342900" y="1166842"/>
            <a:ext cx="8621485" cy="4524315"/>
          </a:xfrm>
          <a:prstGeom prst="rect">
            <a:avLst/>
          </a:prstGeom>
          <a:noFill/>
        </p:spPr>
        <p:txBody>
          <a:bodyPr wrap="square" rtlCol="0">
            <a:spAutoFit/>
          </a:bodyPr>
          <a:lstStyle/>
          <a:p>
            <a:pPr marL="457200" indent="-457200">
              <a:spcBef>
                <a:spcPts val="400"/>
              </a:spcBef>
              <a:spcAft>
                <a:spcPts val="4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Shows the range of provision available to support learners</a:t>
            </a:r>
          </a:p>
          <a:p>
            <a:pPr marL="457200" indent="-457200">
              <a:spcBef>
                <a:spcPts val="400"/>
              </a:spcBef>
              <a:spcAft>
                <a:spcPts val="400"/>
              </a:spcAft>
              <a:buClr>
                <a:schemeClr val="accent5"/>
              </a:buClr>
              <a:buSzPct val="120000"/>
              <a:buFont typeface="Arial" panose="020B0604020202020204" pitchFamily="34" charset="0"/>
              <a:buChar char="•"/>
            </a:pPr>
            <a:r>
              <a:rPr lang="en-GB" sz="3200" dirty="0">
                <a:solidFill>
                  <a:schemeClr val="tx1">
                    <a:lumMod val="65000"/>
                    <a:lumOff val="35000"/>
                  </a:schemeClr>
                </a:solidFill>
                <a:latin typeface="Segoe UI" panose="020B0502040204020203" pitchFamily="34" charset="0"/>
                <a:cs typeface="Segoe UI" panose="020B0502040204020203" pitchFamily="34" charset="0"/>
              </a:rPr>
              <a:t>Allows the school to monitor evaluate and plan the development of provision for</a:t>
            </a:r>
          </a:p>
          <a:p>
            <a:pPr marL="914400" lvl="1" indent="-457200">
              <a:buClr>
                <a:schemeClr val="accent5"/>
              </a:buClr>
              <a:buSzPct val="120000"/>
              <a:buFont typeface="Segoe UI" panose="020B0502040204020203" pitchFamily="34" charset="0"/>
              <a:buChar char="-"/>
            </a:pPr>
            <a:r>
              <a:rPr lang="en-GB" sz="3000" b="0" i="0" dirty="0">
                <a:solidFill>
                  <a:schemeClr val="tx1">
                    <a:lumMod val="65000"/>
                    <a:lumOff val="35000"/>
                  </a:schemeClr>
                </a:solidFill>
                <a:effectLst/>
                <a:latin typeface="Segoe UI" panose="020B0502040204020203" pitchFamily="34" charset="0"/>
                <a:cs typeface="Segoe UI" panose="020B0502040204020203" pitchFamily="34" charset="0"/>
              </a:rPr>
              <a:t>Pupils with special educational needs (SEND)</a:t>
            </a:r>
          </a:p>
          <a:p>
            <a:pPr marL="914400" lvl="1" indent="-457200">
              <a:buClr>
                <a:schemeClr val="accent5"/>
              </a:buClr>
              <a:buSzPct val="120000"/>
              <a:buFont typeface="Segoe UI" panose="020B0502040204020203" pitchFamily="34" charset="0"/>
              <a:buChar char="-"/>
            </a:pPr>
            <a:r>
              <a:rPr lang="en-GB" sz="3000" b="0" i="0" dirty="0">
                <a:solidFill>
                  <a:schemeClr val="tx1">
                    <a:lumMod val="65000"/>
                    <a:lumOff val="35000"/>
                  </a:schemeClr>
                </a:solidFill>
                <a:effectLst/>
                <a:latin typeface="Segoe UI" panose="020B0502040204020203" pitchFamily="34" charset="0"/>
                <a:cs typeface="Segoe UI" panose="020B0502040204020203" pitchFamily="34" charset="0"/>
              </a:rPr>
              <a:t>More able pupils.</a:t>
            </a:r>
          </a:p>
          <a:p>
            <a:pPr marL="914400" lvl="1" indent="-457200">
              <a:buClr>
                <a:schemeClr val="accent5"/>
              </a:buClr>
              <a:buSzPct val="120000"/>
              <a:buFont typeface="Segoe UI" panose="020B0502040204020203" pitchFamily="34" charset="0"/>
              <a:buChar char="-"/>
            </a:pPr>
            <a:r>
              <a:rPr lang="en-GB" sz="3000" b="0" i="0" dirty="0">
                <a:solidFill>
                  <a:schemeClr val="tx1">
                    <a:lumMod val="65000"/>
                    <a:lumOff val="35000"/>
                  </a:schemeClr>
                </a:solidFill>
                <a:effectLst/>
                <a:latin typeface="Segoe UI" panose="020B0502040204020203" pitchFamily="34" charset="0"/>
                <a:cs typeface="Segoe UI" panose="020B0502040204020203" pitchFamily="34" charset="0"/>
              </a:rPr>
              <a:t>Vulnerable pupils.</a:t>
            </a:r>
          </a:p>
          <a:p>
            <a:pPr marL="914400" lvl="1" indent="-457200">
              <a:buClr>
                <a:schemeClr val="accent5"/>
              </a:buClr>
              <a:buSzPct val="120000"/>
              <a:buFont typeface="Segoe UI" panose="020B0502040204020203" pitchFamily="34" charset="0"/>
              <a:buChar char="-"/>
            </a:pPr>
            <a:r>
              <a:rPr lang="en-GB" sz="3000" b="0" i="0" dirty="0">
                <a:solidFill>
                  <a:schemeClr val="tx1">
                    <a:lumMod val="65000"/>
                    <a:lumOff val="35000"/>
                  </a:schemeClr>
                </a:solidFill>
                <a:effectLst/>
                <a:latin typeface="Segoe UI" panose="020B0502040204020203" pitchFamily="34" charset="0"/>
                <a:cs typeface="Segoe UI" panose="020B0502040204020203" pitchFamily="34" charset="0"/>
              </a:rPr>
              <a:t>Looked after children.</a:t>
            </a:r>
          </a:p>
          <a:p>
            <a:pPr marL="914400" lvl="1" indent="-457200">
              <a:buClr>
                <a:schemeClr val="accent5"/>
              </a:buClr>
              <a:buSzPct val="120000"/>
              <a:buFont typeface="Segoe UI" panose="020B0502040204020203" pitchFamily="34" charset="0"/>
              <a:buChar char="-"/>
            </a:pPr>
            <a:r>
              <a:rPr lang="en-GB" sz="3000" b="0" i="0" dirty="0">
                <a:solidFill>
                  <a:schemeClr val="tx1">
                    <a:lumMod val="65000"/>
                    <a:lumOff val="35000"/>
                  </a:schemeClr>
                </a:solidFill>
                <a:effectLst/>
                <a:latin typeface="Segoe UI" panose="020B0502040204020203" pitchFamily="34" charset="0"/>
                <a:cs typeface="Segoe UI" panose="020B0502040204020203" pitchFamily="34" charset="0"/>
              </a:rPr>
              <a:t>Post-looked after children.</a:t>
            </a:r>
            <a:endParaRPr lang="en-GB" sz="3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70140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8DDB8-6E37-4616-92C6-B1C0817E0B9F}"/>
              </a:ext>
            </a:extLst>
          </p:cNvPr>
          <p:cNvSpPr>
            <a:spLocks noGrp="1"/>
          </p:cNvSpPr>
          <p:nvPr>
            <p:ph sz="half" idx="1"/>
          </p:nvPr>
        </p:nvSpPr>
        <p:spPr>
          <a:xfrm>
            <a:off x="811637" y="1374459"/>
            <a:ext cx="3286322" cy="3938222"/>
          </a:xfrm>
        </p:spPr>
        <p:txBody>
          <a:bodyPr/>
          <a:lstStyle/>
          <a:p>
            <a:r>
              <a:rPr lang="en-GB" sz="1662" dirty="0"/>
              <a:t> </a:t>
            </a:r>
          </a:p>
          <a:p>
            <a:endParaRPr lang="en-GB" sz="1662" dirty="0"/>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18</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92338C-F539-827B-C6D5-BEE0D8F18808}"/>
              </a:ext>
            </a:extLst>
          </p:cNvPr>
          <p:cNvSpPr txBox="1"/>
          <p:nvPr/>
        </p:nvSpPr>
        <p:spPr>
          <a:xfrm>
            <a:off x="442658" y="440974"/>
            <a:ext cx="8701342" cy="646331"/>
          </a:xfrm>
          <a:prstGeom prst="rect">
            <a:avLst/>
          </a:prstGeom>
          <a:noFill/>
        </p:spPr>
        <p:txBody>
          <a:bodyPr wrap="square" rtlCol="0">
            <a:spAutoFit/>
          </a:bodyPr>
          <a:lstStyle/>
          <a:p>
            <a:r>
              <a:rPr lang="en-GB" sz="3600" dirty="0">
                <a:solidFill>
                  <a:schemeClr val="accent5"/>
                </a:solidFill>
                <a:latin typeface="+mj-lt"/>
                <a:cs typeface="Segoe UI" panose="020B0502040204020203" pitchFamily="34" charset="0"/>
              </a:rPr>
              <a:t>Individual Provision Mapping:</a:t>
            </a:r>
          </a:p>
        </p:txBody>
      </p:sp>
      <p:sp>
        <p:nvSpPr>
          <p:cNvPr id="5" name="TextBox 4">
            <a:extLst>
              <a:ext uri="{FF2B5EF4-FFF2-40B4-BE49-F238E27FC236}">
                <a16:creationId xmlns:a16="http://schemas.microsoft.com/office/drawing/2014/main" id="{4A690D82-0C8A-4C38-4F89-664C9BE33F1A}"/>
              </a:ext>
            </a:extLst>
          </p:cNvPr>
          <p:cNvSpPr txBox="1"/>
          <p:nvPr/>
        </p:nvSpPr>
        <p:spPr>
          <a:xfrm>
            <a:off x="395536" y="1148636"/>
            <a:ext cx="8229600" cy="4544834"/>
          </a:xfrm>
          <a:prstGeom prst="rect">
            <a:avLst/>
          </a:prstGeom>
          <a:noFill/>
        </p:spPr>
        <p:txBody>
          <a:bodyPr wrap="square" rtlCol="0">
            <a:spAutoFit/>
          </a:bodyPr>
          <a:lstStyle/>
          <a:p>
            <a:pPr>
              <a:spcBef>
                <a:spcPts val="400"/>
              </a:spcBef>
              <a:spcAft>
                <a:spcPts val="400"/>
              </a:spcAft>
              <a:buClr>
                <a:schemeClr val="accent4"/>
              </a:buClr>
              <a:buSzPct val="120000"/>
            </a:pPr>
            <a:r>
              <a:rPr lang="en-GB" sz="3200" dirty="0">
                <a:solidFill>
                  <a:schemeClr val="tx1">
                    <a:lumMod val="65000"/>
                    <a:lumOff val="35000"/>
                  </a:schemeClr>
                </a:solidFill>
                <a:cs typeface="Segoe UI" panose="020B0502040204020203" pitchFamily="34" charset="0"/>
              </a:rPr>
              <a:t>For each child identified:</a:t>
            </a:r>
          </a:p>
          <a:p>
            <a:pPr marL="457200" indent="-457200">
              <a:spcBef>
                <a:spcPts val="400"/>
              </a:spcBef>
              <a:spcAft>
                <a:spcPts val="400"/>
              </a:spcAft>
              <a:buClr>
                <a:schemeClr val="accent5"/>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clear records of a child’s SEND need(s);</a:t>
            </a:r>
          </a:p>
          <a:p>
            <a:pPr marL="457200" indent="-457200">
              <a:spcBef>
                <a:spcPts val="400"/>
              </a:spcBef>
              <a:spcAft>
                <a:spcPts val="400"/>
              </a:spcAft>
              <a:buClr>
                <a:schemeClr val="accent5"/>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the provision (EHCP section F) put in place for them;</a:t>
            </a:r>
          </a:p>
          <a:p>
            <a:pPr marL="457200" indent="-457200">
              <a:spcBef>
                <a:spcPts val="400"/>
              </a:spcBef>
              <a:spcAft>
                <a:spcPts val="400"/>
              </a:spcAft>
              <a:buClr>
                <a:schemeClr val="accent5"/>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the difference that support is expected to make;</a:t>
            </a:r>
          </a:p>
          <a:p>
            <a:pPr marL="457200" indent="-457200">
              <a:spcBef>
                <a:spcPts val="400"/>
              </a:spcBef>
              <a:spcAft>
                <a:spcPts val="400"/>
              </a:spcAft>
              <a:buClr>
                <a:schemeClr val="accent5"/>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evidence of learner progress;</a:t>
            </a:r>
          </a:p>
          <a:p>
            <a:pPr marL="457200" indent="-457200">
              <a:spcBef>
                <a:spcPts val="400"/>
              </a:spcBef>
              <a:spcAft>
                <a:spcPts val="400"/>
              </a:spcAft>
              <a:buClr>
                <a:schemeClr val="accent5"/>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termly review with class teacher and parents.</a:t>
            </a:r>
          </a:p>
        </p:txBody>
      </p:sp>
    </p:spTree>
    <p:extLst>
      <p:ext uri="{BB962C8B-B14F-4D97-AF65-F5344CB8AC3E}">
        <p14:creationId xmlns:p14="http://schemas.microsoft.com/office/powerpoint/2010/main" val="4163980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710D94-57FB-4869-B3BE-EF773AC88A6E}"/>
              </a:ext>
            </a:extLst>
          </p:cNvPr>
          <p:cNvSpPr>
            <a:spLocks noGrp="1"/>
          </p:cNvSpPr>
          <p:nvPr>
            <p:ph type="title"/>
          </p:nvPr>
        </p:nvSpPr>
        <p:spPr>
          <a:xfrm>
            <a:off x="419100" y="487314"/>
            <a:ext cx="8972550" cy="544390"/>
          </a:xfrm>
        </p:spPr>
        <p:txBody>
          <a:bodyPr/>
          <a:lstStyle/>
          <a:p>
            <a:r>
              <a:rPr lang="en-GB" sz="3600" b="1" dirty="0">
                <a:cs typeface="Segoe UI" panose="020B0502040204020203" pitchFamily="34" charset="0"/>
              </a:rPr>
              <a:t>A helpful resource for governance:</a:t>
            </a:r>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19</a:t>
            </a:fld>
            <a:endParaRPr lang="en-GB" dirty="0"/>
          </a:p>
        </p:txBody>
      </p:sp>
      <p:cxnSp>
        <p:nvCxnSpPr>
          <p:cNvPr id="9" name="Straight Connector 8"/>
          <p:cNvCxnSpPr/>
          <p:nvPr/>
        </p:nvCxnSpPr>
        <p:spPr>
          <a:xfrm>
            <a:off x="383663" y="1255197"/>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7"/>
          <p:cNvSpPr txBox="1">
            <a:spLocks/>
          </p:cNvSpPr>
          <p:nvPr/>
        </p:nvSpPr>
        <p:spPr>
          <a:xfrm>
            <a:off x="621452" y="1705321"/>
            <a:ext cx="7633655" cy="3938222"/>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92" b="1" dirty="0"/>
          </a:p>
        </p:txBody>
      </p:sp>
      <p:pic>
        <p:nvPicPr>
          <p:cNvPr id="10" name="Picture 9">
            <a:extLst>
              <a:ext uri="{FF2B5EF4-FFF2-40B4-BE49-F238E27FC236}">
                <a16:creationId xmlns:a16="http://schemas.microsoft.com/office/drawing/2014/main" id="{6123BFE0-9459-4E99-C13F-3DB6AF7DCDAC}"/>
              </a:ext>
            </a:extLst>
          </p:cNvPr>
          <p:cNvPicPr>
            <a:picLocks noChangeAspect="1"/>
          </p:cNvPicPr>
          <p:nvPr/>
        </p:nvPicPr>
        <p:blipFill>
          <a:blip r:embed="rId4"/>
          <a:stretch>
            <a:fillRect/>
          </a:stretch>
        </p:blipFill>
        <p:spPr>
          <a:xfrm>
            <a:off x="244927" y="1437706"/>
            <a:ext cx="7346053" cy="4401333"/>
          </a:xfrm>
          <a:custGeom>
            <a:avLst/>
            <a:gdLst>
              <a:gd name="connsiteX0" fmla="*/ 0 w 7346053"/>
              <a:gd name="connsiteY0" fmla="*/ 0 h 4401333"/>
              <a:gd name="connsiteX1" fmla="*/ 565081 w 7346053"/>
              <a:gd name="connsiteY1" fmla="*/ 0 h 4401333"/>
              <a:gd name="connsiteX2" fmla="*/ 909780 w 7346053"/>
              <a:gd name="connsiteY2" fmla="*/ 0 h 4401333"/>
              <a:gd name="connsiteX3" fmla="*/ 1621782 w 7346053"/>
              <a:gd name="connsiteY3" fmla="*/ 0 h 4401333"/>
              <a:gd name="connsiteX4" fmla="*/ 1966482 w 7346053"/>
              <a:gd name="connsiteY4" fmla="*/ 0 h 4401333"/>
              <a:gd name="connsiteX5" fmla="*/ 2531563 w 7346053"/>
              <a:gd name="connsiteY5" fmla="*/ 0 h 4401333"/>
              <a:gd name="connsiteX6" fmla="*/ 3170104 w 7346053"/>
              <a:gd name="connsiteY6" fmla="*/ 0 h 4401333"/>
              <a:gd name="connsiteX7" fmla="*/ 3588264 w 7346053"/>
              <a:gd name="connsiteY7" fmla="*/ 0 h 4401333"/>
              <a:gd name="connsiteX8" fmla="*/ 4006424 w 7346053"/>
              <a:gd name="connsiteY8" fmla="*/ 0 h 4401333"/>
              <a:gd name="connsiteX9" fmla="*/ 4571505 w 7346053"/>
              <a:gd name="connsiteY9" fmla="*/ 0 h 4401333"/>
              <a:gd name="connsiteX10" fmla="*/ 4989665 w 7346053"/>
              <a:gd name="connsiteY10" fmla="*/ 0 h 4401333"/>
              <a:gd name="connsiteX11" fmla="*/ 5628207 w 7346053"/>
              <a:gd name="connsiteY11" fmla="*/ 0 h 4401333"/>
              <a:gd name="connsiteX12" fmla="*/ 6340209 w 7346053"/>
              <a:gd name="connsiteY12" fmla="*/ 0 h 4401333"/>
              <a:gd name="connsiteX13" fmla="*/ 6831829 w 7346053"/>
              <a:gd name="connsiteY13" fmla="*/ 0 h 4401333"/>
              <a:gd name="connsiteX14" fmla="*/ 7346053 w 7346053"/>
              <a:gd name="connsiteY14" fmla="*/ 0 h 4401333"/>
              <a:gd name="connsiteX15" fmla="*/ 7346053 w 7346053"/>
              <a:gd name="connsiteY15" fmla="*/ 418127 h 4401333"/>
              <a:gd name="connsiteX16" fmla="*/ 7346053 w 7346053"/>
              <a:gd name="connsiteY16" fmla="*/ 1056320 h 4401333"/>
              <a:gd name="connsiteX17" fmla="*/ 7346053 w 7346053"/>
              <a:gd name="connsiteY17" fmla="*/ 1694513 h 4401333"/>
              <a:gd name="connsiteX18" fmla="*/ 7346053 w 7346053"/>
              <a:gd name="connsiteY18" fmla="*/ 2200667 h 4401333"/>
              <a:gd name="connsiteX19" fmla="*/ 7346053 w 7346053"/>
              <a:gd name="connsiteY19" fmla="*/ 2750833 h 4401333"/>
              <a:gd name="connsiteX20" fmla="*/ 7346053 w 7346053"/>
              <a:gd name="connsiteY20" fmla="*/ 3256986 h 4401333"/>
              <a:gd name="connsiteX21" fmla="*/ 7346053 w 7346053"/>
              <a:gd name="connsiteY21" fmla="*/ 3719126 h 4401333"/>
              <a:gd name="connsiteX22" fmla="*/ 7346053 w 7346053"/>
              <a:gd name="connsiteY22" fmla="*/ 4401333 h 4401333"/>
              <a:gd name="connsiteX23" fmla="*/ 6927893 w 7346053"/>
              <a:gd name="connsiteY23" fmla="*/ 4401333 h 4401333"/>
              <a:gd name="connsiteX24" fmla="*/ 6215891 w 7346053"/>
              <a:gd name="connsiteY24" fmla="*/ 4401333 h 4401333"/>
              <a:gd name="connsiteX25" fmla="*/ 5724271 w 7346053"/>
              <a:gd name="connsiteY25" fmla="*/ 4401333 h 4401333"/>
              <a:gd name="connsiteX26" fmla="*/ 5379571 w 7346053"/>
              <a:gd name="connsiteY26" fmla="*/ 4401333 h 4401333"/>
              <a:gd name="connsiteX27" fmla="*/ 4814490 w 7346053"/>
              <a:gd name="connsiteY27" fmla="*/ 4401333 h 4401333"/>
              <a:gd name="connsiteX28" fmla="*/ 4322870 w 7346053"/>
              <a:gd name="connsiteY28" fmla="*/ 4401333 h 4401333"/>
              <a:gd name="connsiteX29" fmla="*/ 3978170 w 7346053"/>
              <a:gd name="connsiteY29" fmla="*/ 4401333 h 4401333"/>
              <a:gd name="connsiteX30" fmla="*/ 3266168 w 7346053"/>
              <a:gd name="connsiteY30" fmla="*/ 4401333 h 4401333"/>
              <a:gd name="connsiteX31" fmla="*/ 2921469 w 7346053"/>
              <a:gd name="connsiteY31" fmla="*/ 4401333 h 4401333"/>
              <a:gd name="connsiteX32" fmla="*/ 2282927 w 7346053"/>
              <a:gd name="connsiteY32" fmla="*/ 4401333 h 4401333"/>
              <a:gd name="connsiteX33" fmla="*/ 1717846 w 7346053"/>
              <a:gd name="connsiteY33" fmla="*/ 4401333 h 4401333"/>
              <a:gd name="connsiteX34" fmla="*/ 1373147 w 7346053"/>
              <a:gd name="connsiteY34" fmla="*/ 4401333 h 4401333"/>
              <a:gd name="connsiteX35" fmla="*/ 808066 w 7346053"/>
              <a:gd name="connsiteY35" fmla="*/ 4401333 h 4401333"/>
              <a:gd name="connsiteX36" fmla="*/ 0 w 7346053"/>
              <a:gd name="connsiteY36" fmla="*/ 4401333 h 4401333"/>
              <a:gd name="connsiteX37" fmla="*/ 0 w 7346053"/>
              <a:gd name="connsiteY37" fmla="*/ 3851166 h 4401333"/>
              <a:gd name="connsiteX38" fmla="*/ 0 w 7346053"/>
              <a:gd name="connsiteY38" fmla="*/ 3212973 h 4401333"/>
              <a:gd name="connsiteX39" fmla="*/ 0 w 7346053"/>
              <a:gd name="connsiteY39" fmla="*/ 2750833 h 4401333"/>
              <a:gd name="connsiteX40" fmla="*/ 0 w 7346053"/>
              <a:gd name="connsiteY40" fmla="*/ 2244680 h 4401333"/>
              <a:gd name="connsiteX41" fmla="*/ 0 w 7346053"/>
              <a:gd name="connsiteY41" fmla="*/ 1738527 h 4401333"/>
              <a:gd name="connsiteX42" fmla="*/ 0 w 7346053"/>
              <a:gd name="connsiteY42" fmla="*/ 1144347 h 4401333"/>
              <a:gd name="connsiteX43" fmla="*/ 0 w 7346053"/>
              <a:gd name="connsiteY43" fmla="*/ 550167 h 4401333"/>
              <a:gd name="connsiteX44" fmla="*/ 0 w 7346053"/>
              <a:gd name="connsiteY44" fmla="*/ 0 h 44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46053" h="4401333" fill="none" extrusionOk="0">
                <a:moveTo>
                  <a:pt x="0" y="0"/>
                </a:moveTo>
                <a:cubicBezTo>
                  <a:pt x="148703" y="-30634"/>
                  <a:pt x="296309" y="17512"/>
                  <a:pt x="565081" y="0"/>
                </a:cubicBezTo>
                <a:cubicBezTo>
                  <a:pt x="833853" y="-17512"/>
                  <a:pt x="771835" y="37365"/>
                  <a:pt x="909780" y="0"/>
                </a:cubicBezTo>
                <a:cubicBezTo>
                  <a:pt x="1047725" y="-37365"/>
                  <a:pt x="1466371" y="4099"/>
                  <a:pt x="1621782" y="0"/>
                </a:cubicBezTo>
                <a:cubicBezTo>
                  <a:pt x="1777193" y="-4099"/>
                  <a:pt x="1878961" y="3693"/>
                  <a:pt x="1966482" y="0"/>
                </a:cubicBezTo>
                <a:cubicBezTo>
                  <a:pt x="2054003" y="-3693"/>
                  <a:pt x="2362703" y="7935"/>
                  <a:pt x="2531563" y="0"/>
                </a:cubicBezTo>
                <a:cubicBezTo>
                  <a:pt x="2700423" y="-7935"/>
                  <a:pt x="2929911" y="64834"/>
                  <a:pt x="3170104" y="0"/>
                </a:cubicBezTo>
                <a:cubicBezTo>
                  <a:pt x="3410297" y="-64834"/>
                  <a:pt x="3425724" y="42373"/>
                  <a:pt x="3588264" y="0"/>
                </a:cubicBezTo>
                <a:cubicBezTo>
                  <a:pt x="3750804" y="-42373"/>
                  <a:pt x="3816996" y="49598"/>
                  <a:pt x="4006424" y="0"/>
                </a:cubicBezTo>
                <a:cubicBezTo>
                  <a:pt x="4195852" y="-49598"/>
                  <a:pt x="4292169" y="53993"/>
                  <a:pt x="4571505" y="0"/>
                </a:cubicBezTo>
                <a:cubicBezTo>
                  <a:pt x="4850841" y="-53993"/>
                  <a:pt x="4854169" y="43306"/>
                  <a:pt x="4989665" y="0"/>
                </a:cubicBezTo>
                <a:cubicBezTo>
                  <a:pt x="5125161" y="-43306"/>
                  <a:pt x="5418222" y="32321"/>
                  <a:pt x="5628207" y="0"/>
                </a:cubicBezTo>
                <a:cubicBezTo>
                  <a:pt x="5838192" y="-32321"/>
                  <a:pt x="6022201" y="31530"/>
                  <a:pt x="6340209" y="0"/>
                </a:cubicBezTo>
                <a:cubicBezTo>
                  <a:pt x="6658217" y="-31530"/>
                  <a:pt x="6698162" y="36614"/>
                  <a:pt x="6831829" y="0"/>
                </a:cubicBezTo>
                <a:cubicBezTo>
                  <a:pt x="6965496" y="-36614"/>
                  <a:pt x="7096187" y="16835"/>
                  <a:pt x="7346053" y="0"/>
                </a:cubicBezTo>
                <a:cubicBezTo>
                  <a:pt x="7369653" y="149879"/>
                  <a:pt x="7312658" y="269915"/>
                  <a:pt x="7346053" y="418127"/>
                </a:cubicBezTo>
                <a:cubicBezTo>
                  <a:pt x="7379448" y="566339"/>
                  <a:pt x="7322757" y="888440"/>
                  <a:pt x="7346053" y="1056320"/>
                </a:cubicBezTo>
                <a:cubicBezTo>
                  <a:pt x="7369349" y="1224200"/>
                  <a:pt x="7295491" y="1412324"/>
                  <a:pt x="7346053" y="1694513"/>
                </a:cubicBezTo>
                <a:cubicBezTo>
                  <a:pt x="7396615" y="1976702"/>
                  <a:pt x="7331726" y="2063531"/>
                  <a:pt x="7346053" y="2200667"/>
                </a:cubicBezTo>
                <a:cubicBezTo>
                  <a:pt x="7360380" y="2337803"/>
                  <a:pt x="7318554" y="2592616"/>
                  <a:pt x="7346053" y="2750833"/>
                </a:cubicBezTo>
                <a:cubicBezTo>
                  <a:pt x="7373552" y="2909050"/>
                  <a:pt x="7343619" y="3145881"/>
                  <a:pt x="7346053" y="3256986"/>
                </a:cubicBezTo>
                <a:cubicBezTo>
                  <a:pt x="7348487" y="3368091"/>
                  <a:pt x="7326092" y="3626214"/>
                  <a:pt x="7346053" y="3719126"/>
                </a:cubicBezTo>
                <a:cubicBezTo>
                  <a:pt x="7366014" y="3812038"/>
                  <a:pt x="7321584" y="4129218"/>
                  <a:pt x="7346053" y="4401333"/>
                </a:cubicBezTo>
                <a:cubicBezTo>
                  <a:pt x="7181954" y="4417372"/>
                  <a:pt x="7062086" y="4399266"/>
                  <a:pt x="6927893" y="4401333"/>
                </a:cubicBezTo>
                <a:cubicBezTo>
                  <a:pt x="6793700" y="4403400"/>
                  <a:pt x="6533494" y="4366459"/>
                  <a:pt x="6215891" y="4401333"/>
                </a:cubicBezTo>
                <a:cubicBezTo>
                  <a:pt x="5898288" y="4436207"/>
                  <a:pt x="5859612" y="4376114"/>
                  <a:pt x="5724271" y="4401333"/>
                </a:cubicBezTo>
                <a:cubicBezTo>
                  <a:pt x="5588930" y="4426552"/>
                  <a:pt x="5489951" y="4397314"/>
                  <a:pt x="5379571" y="4401333"/>
                </a:cubicBezTo>
                <a:cubicBezTo>
                  <a:pt x="5269191" y="4405352"/>
                  <a:pt x="5012798" y="4358942"/>
                  <a:pt x="4814490" y="4401333"/>
                </a:cubicBezTo>
                <a:cubicBezTo>
                  <a:pt x="4616182" y="4443724"/>
                  <a:pt x="4552286" y="4351378"/>
                  <a:pt x="4322870" y="4401333"/>
                </a:cubicBezTo>
                <a:cubicBezTo>
                  <a:pt x="4093454" y="4451288"/>
                  <a:pt x="4061362" y="4391725"/>
                  <a:pt x="3978170" y="4401333"/>
                </a:cubicBezTo>
                <a:cubicBezTo>
                  <a:pt x="3894978" y="4410941"/>
                  <a:pt x="3470539" y="4345726"/>
                  <a:pt x="3266168" y="4401333"/>
                </a:cubicBezTo>
                <a:cubicBezTo>
                  <a:pt x="3061797" y="4456940"/>
                  <a:pt x="3009209" y="4365207"/>
                  <a:pt x="2921469" y="4401333"/>
                </a:cubicBezTo>
                <a:cubicBezTo>
                  <a:pt x="2833729" y="4437459"/>
                  <a:pt x="2456745" y="4369091"/>
                  <a:pt x="2282927" y="4401333"/>
                </a:cubicBezTo>
                <a:cubicBezTo>
                  <a:pt x="2109109" y="4433575"/>
                  <a:pt x="1848880" y="4374657"/>
                  <a:pt x="1717846" y="4401333"/>
                </a:cubicBezTo>
                <a:cubicBezTo>
                  <a:pt x="1586812" y="4428009"/>
                  <a:pt x="1465907" y="4366917"/>
                  <a:pt x="1373147" y="4401333"/>
                </a:cubicBezTo>
                <a:cubicBezTo>
                  <a:pt x="1280387" y="4435749"/>
                  <a:pt x="988031" y="4354002"/>
                  <a:pt x="808066" y="4401333"/>
                </a:cubicBezTo>
                <a:cubicBezTo>
                  <a:pt x="628101" y="4448664"/>
                  <a:pt x="233477" y="4365538"/>
                  <a:pt x="0" y="4401333"/>
                </a:cubicBezTo>
                <a:cubicBezTo>
                  <a:pt x="-36423" y="4242292"/>
                  <a:pt x="39161" y="4111701"/>
                  <a:pt x="0" y="3851166"/>
                </a:cubicBezTo>
                <a:cubicBezTo>
                  <a:pt x="-39161" y="3590631"/>
                  <a:pt x="22226" y="3525684"/>
                  <a:pt x="0" y="3212973"/>
                </a:cubicBezTo>
                <a:cubicBezTo>
                  <a:pt x="-22226" y="2900262"/>
                  <a:pt x="34311" y="2858781"/>
                  <a:pt x="0" y="2750833"/>
                </a:cubicBezTo>
                <a:cubicBezTo>
                  <a:pt x="-34311" y="2642885"/>
                  <a:pt x="37723" y="2379150"/>
                  <a:pt x="0" y="2244680"/>
                </a:cubicBezTo>
                <a:cubicBezTo>
                  <a:pt x="-37723" y="2110210"/>
                  <a:pt x="60061" y="1870245"/>
                  <a:pt x="0" y="1738527"/>
                </a:cubicBezTo>
                <a:cubicBezTo>
                  <a:pt x="-60061" y="1606809"/>
                  <a:pt x="12603" y="1346516"/>
                  <a:pt x="0" y="1144347"/>
                </a:cubicBezTo>
                <a:cubicBezTo>
                  <a:pt x="-12603" y="942178"/>
                  <a:pt x="55978" y="776509"/>
                  <a:pt x="0" y="550167"/>
                </a:cubicBezTo>
                <a:cubicBezTo>
                  <a:pt x="-55978" y="323825"/>
                  <a:pt x="60570" y="270673"/>
                  <a:pt x="0" y="0"/>
                </a:cubicBezTo>
                <a:close/>
              </a:path>
              <a:path w="7346053" h="4401333" stroke="0" extrusionOk="0">
                <a:moveTo>
                  <a:pt x="0" y="0"/>
                </a:moveTo>
                <a:cubicBezTo>
                  <a:pt x="223586" y="-52239"/>
                  <a:pt x="489814" y="59267"/>
                  <a:pt x="712002" y="0"/>
                </a:cubicBezTo>
                <a:cubicBezTo>
                  <a:pt x="934190" y="-59267"/>
                  <a:pt x="967484" y="5357"/>
                  <a:pt x="1056701" y="0"/>
                </a:cubicBezTo>
                <a:cubicBezTo>
                  <a:pt x="1145918" y="-5357"/>
                  <a:pt x="1429290" y="47325"/>
                  <a:pt x="1548322" y="0"/>
                </a:cubicBezTo>
                <a:cubicBezTo>
                  <a:pt x="1667354" y="-47325"/>
                  <a:pt x="1988533" y="59105"/>
                  <a:pt x="2113403" y="0"/>
                </a:cubicBezTo>
                <a:cubicBezTo>
                  <a:pt x="2238273" y="-59105"/>
                  <a:pt x="2570865" y="42213"/>
                  <a:pt x="2825405" y="0"/>
                </a:cubicBezTo>
                <a:cubicBezTo>
                  <a:pt x="3079945" y="-42213"/>
                  <a:pt x="3189700" y="37286"/>
                  <a:pt x="3317025" y="0"/>
                </a:cubicBezTo>
                <a:cubicBezTo>
                  <a:pt x="3444350" y="-37286"/>
                  <a:pt x="3783813" y="46616"/>
                  <a:pt x="3955567" y="0"/>
                </a:cubicBezTo>
                <a:cubicBezTo>
                  <a:pt x="4127321" y="-46616"/>
                  <a:pt x="4260782" y="35915"/>
                  <a:pt x="4373727" y="0"/>
                </a:cubicBezTo>
                <a:cubicBezTo>
                  <a:pt x="4486672" y="-35915"/>
                  <a:pt x="4863540" y="23779"/>
                  <a:pt x="5012268" y="0"/>
                </a:cubicBezTo>
                <a:cubicBezTo>
                  <a:pt x="5160996" y="-23779"/>
                  <a:pt x="5268282" y="42118"/>
                  <a:pt x="5430428" y="0"/>
                </a:cubicBezTo>
                <a:cubicBezTo>
                  <a:pt x="5592574" y="-42118"/>
                  <a:pt x="5701024" y="32980"/>
                  <a:pt x="5922049" y="0"/>
                </a:cubicBezTo>
                <a:cubicBezTo>
                  <a:pt x="6143074" y="-32980"/>
                  <a:pt x="6279634" y="29471"/>
                  <a:pt x="6413669" y="0"/>
                </a:cubicBezTo>
                <a:cubicBezTo>
                  <a:pt x="6547704" y="-29471"/>
                  <a:pt x="7101714" y="83035"/>
                  <a:pt x="7346053" y="0"/>
                </a:cubicBezTo>
                <a:cubicBezTo>
                  <a:pt x="7378265" y="134571"/>
                  <a:pt x="7314284" y="254337"/>
                  <a:pt x="7346053" y="418127"/>
                </a:cubicBezTo>
                <a:cubicBezTo>
                  <a:pt x="7377822" y="581917"/>
                  <a:pt x="7312904" y="909889"/>
                  <a:pt x="7346053" y="1056320"/>
                </a:cubicBezTo>
                <a:cubicBezTo>
                  <a:pt x="7379202" y="1202751"/>
                  <a:pt x="7340740" y="1303176"/>
                  <a:pt x="7346053" y="1474447"/>
                </a:cubicBezTo>
                <a:cubicBezTo>
                  <a:pt x="7351366" y="1645718"/>
                  <a:pt x="7290047" y="1866075"/>
                  <a:pt x="7346053" y="1980600"/>
                </a:cubicBezTo>
                <a:cubicBezTo>
                  <a:pt x="7402059" y="2095125"/>
                  <a:pt x="7295714" y="2411691"/>
                  <a:pt x="7346053" y="2530766"/>
                </a:cubicBezTo>
                <a:cubicBezTo>
                  <a:pt x="7396392" y="2649841"/>
                  <a:pt x="7292536" y="2922211"/>
                  <a:pt x="7346053" y="3124946"/>
                </a:cubicBezTo>
                <a:cubicBezTo>
                  <a:pt x="7399570" y="3327681"/>
                  <a:pt x="7306023" y="3444531"/>
                  <a:pt x="7346053" y="3719126"/>
                </a:cubicBezTo>
                <a:cubicBezTo>
                  <a:pt x="7386083" y="3993721"/>
                  <a:pt x="7297229" y="4065257"/>
                  <a:pt x="7346053" y="4401333"/>
                </a:cubicBezTo>
                <a:cubicBezTo>
                  <a:pt x="7134079" y="4443237"/>
                  <a:pt x="7082841" y="4379626"/>
                  <a:pt x="6854433" y="4401333"/>
                </a:cubicBezTo>
                <a:cubicBezTo>
                  <a:pt x="6626025" y="4423040"/>
                  <a:pt x="6645124" y="4379187"/>
                  <a:pt x="6509733" y="4401333"/>
                </a:cubicBezTo>
                <a:cubicBezTo>
                  <a:pt x="6374342" y="4423479"/>
                  <a:pt x="6155282" y="4366507"/>
                  <a:pt x="6018113" y="4401333"/>
                </a:cubicBezTo>
                <a:cubicBezTo>
                  <a:pt x="5880944" y="4436159"/>
                  <a:pt x="5683231" y="4369799"/>
                  <a:pt x="5453032" y="4401333"/>
                </a:cubicBezTo>
                <a:cubicBezTo>
                  <a:pt x="5222833" y="4432867"/>
                  <a:pt x="5215585" y="4386682"/>
                  <a:pt x="5034872" y="4401333"/>
                </a:cubicBezTo>
                <a:cubicBezTo>
                  <a:pt x="4854159" y="4415984"/>
                  <a:pt x="4778297" y="4368624"/>
                  <a:pt x="4690172" y="4401333"/>
                </a:cubicBezTo>
                <a:cubicBezTo>
                  <a:pt x="4602047" y="4434042"/>
                  <a:pt x="4315641" y="4398773"/>
                  <a:pt x="3978170" y="4401333"/>
                </a:cubicBezTo>
                <a:cubicBezTo>
                  <a:pt x="3640699" y="4403893"/>
                  <a:pt x="3565359" y="4383345"/>
                  <a:pt x="3413089" y="4401333"/>
                </a:cubicBezTo>
                <a:cubicBezTo>
                  <a:pt x="3260819" y="4419321"/>
                  <a:pt x="3092607" y="4385911"/>
                  <a:pt x="2921469" y="4401333"/>
                </a:cubicBezTo>
                <a:cubicBezTo>
                  <a:pt x="2750331" y="4416755"/>
                  <a:pt x="2704483" y="4384740"/>
                  <a:pt x="2576769" y="4401333"/>
                </a:cubicBezTo>
                <a:cubicBezTo>
                  <a:pt x="2449055" y="4417926"/>
                  <a:pt x="2346728" y="4394321"/>
                  <a:pt x="2158609" y="4401333"/>
                </a:cubicBezTo>
                <a:cubicBezTo>
                  <a:pt x="1970490" y="4408345"/>
                  <a:pt x="1795770" y="4395753"/>
                  <a:pt x="1593528" y="4401333"/>
                </a:cubicBezTo>
                <a:cubicBezTo>
                  <a:pt x="1391286" y="4406913"/>
                  <a:pt x="1123331" y="4324790"/>
                  <a:pt x="881526" y="4401333"/>
                </a:cubicBezTo>
                <a:cubicBezTo>
                  <a:pt x="639721" y="4477876"/>
                  <a:pt x="298277" y="4337310"/>
                  <a:pt x="0" y="4401333"/>
                </a:cubicBezTo>
                <a:cubicBezTo>
                  <a:pt x="-34545" y="4176108"/>
                  <a:pt x="3438" y="4084955"/>
                  <a:pt x="0" y="3939193"/>
                </a:cubicBezTo>
                <a:cubicBezTo>
                  <a:pt x="-3438" y="3793431"/>
                  <a:pt x="3212" y="3587434"/>
                  <a:pt x="0" y="3477053"/>
                </a:cubicBezTo>
                <a:cubicBezTo>
                  <a:pt x="-3212" y="3366672"/>
                  <a:pt x="16013" y="3058694"/>
                  <a:pt x="0" y="2926886"/>
                </a:cubicBezTo>
                <a:cubicBezTo>
                  <a:pt x="-16013" y="2795078"/>
                  <a:pt x="73679" y="2592150"/>
                  <a:pt x="0" y="2288693"/>
                </a:cubicBezTo>
                <a:cubicBezTo>
                  <a:pt x="-73679" y="1985236"/>
                  <a:pt x="8820" y="1968237"/>
                  <a:pt x="0" y="1826553"/>
                </a:cubicBezTo>
                <a:cubicBezTo>
                  <a:pt x="-8820" y="1684869"/>
                  <a:pt x="37409" y="1541842"/>
                  <a:pt x="0" y="1364413"/>
                </a:cubicBezTo>
                <a:cubicBezTo>
                  <a:pt x="-37409" y="1186984"/>
                  <a:pt x="65551" y="920724"/>
                  <a:pt x="0" y="726220"/>
                </a:cubicBezTo>
                <a:cubicBezTo>
                  <a:pt x="-65551" y="531716"/>
                  <a:pt x="43976" y="178211"/>
                  <a:pt x="0" y="0"/>
                </a:cubicBezTo>
                <a:close/>
              </a:path>
            </a:pathLst>
          </a:custGeom>
          <a:ln w="76200">
            <a:solidFill>
              <a:schemeClr val="accent5"/>
            </a:solidFill>
            <a:extLst>
              <a:ext uri="{C807C97D-BFC1-408E-A445-0C87EB9F89A2}">
                <ask:lineSketchStyleProps xmlns:ask="http://schemas.microsoft.com/office/drawing/2018/sketchyshapes" sd="3267276958">
                  <a:prstGeom prst="rect">
                    <a:avLst/>
                  </a:prstGeom>
                  <ask:type>
                    <ask:lineSketchScribble/>
                  </ask:type>
                </ask:lineSketchStyleProps>
              </a:ext>
            </a:extLst>
          </a:ln>
        </p:spPr>
      </p:pic>
    </p:spTree>
    <p:extLst>
      <p:ext uri="{BB962C8B-B14F-4D97-AF65-F5344CB8AC3E}">
        <p14:creationId xmlns:p14="http://schemas.microsoft.com/office/powerpoint/2010/main" val="2479405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8DDB8-6E37-4616-92C6-B1C0817E0B9F}"/>
              </a:ext>
            </a:extLst>
          </p:cNvPr>
          <p:cNvSpPr>
            <a:spLocks noGrp="1"/>
          </p:cNvSpPr>
          <p:nvPr>
            <p:ph sz="half" idx="1"/>
          </p:nvPr>
        </p:nvSpPr>
        <p:spPr>
          <a:xfrm>
            <a:off x="811637" y="1374459"/>
            <a:ext cx="3286322" cy="3938222"/>
          </a:xfrm>
        </p:spPr>
        <p:txBody>
          <a:bodyPr/>
          <a:lstStyle/>
          <a:p>
            <a:r>
              <a:rPr lang="en-GB" sz="1662" dirty="0"/>
              <a:t> </a:t>
            </a:r>
          </a:p>
          <a:p>
            <a:endParaRPr lang="en-GB" sz="1662" dirty="0"/>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2</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974773" y="488249"/>
            <a:ext cx="3152383" cy="537974"/>
          </a:xfrm>
          <a:prstGeom prst="rect">
            <a:avLst/>
          </a:prstGeom>
          <a:noFill/>
          <a:ln>
            <a:noFill/>
          </a:ln>
        </p:spPr>
      </p:pic>
      <p:pic>
        <p:nvPicPr>
          <p:cNvPr id="5" name="Picture 4">
            <a:extLst>
              <a:ext uri="{FF2B5EF4-FFF2-40B4-BE49-F238E27FC236}">
                <a16:creationId xmlns:a16="http://schemas.microsoft.com/office/drawing/2014/main" id="{E71879AC-F1AB-4203-B73A-EF5649E560EF}"/>
              </a:ext>
            </a:extLst>
          </p:cNvPr>
          <p:cNvPicPr>
            <a:picLocks noChangeAspect="1"/>
          </p:cNvPicPr>
          <p:nvPr/>
        </p:nvPicPr>
        <p:blipFill>
          <a:blip r:embed="rId5"/>
          <a:stretch>
            <a:fillRect/>
          </a:stretch>
        </p:blipFill>
        <p:spPr>
          <a:xfrm>
            <a:off x="1290919" y="1540781"/>
            <a:ext cx="2600325" cy="3771900"/>
          </a:xfrm>
          <a:prstGeom prst="rect">
            <a:avLst/>
          </a:prstGeom>
        </p:spPr>
      </p:pic>
      <p:pic>
        <p:nvPicPr>
          <p:cNvPr id="6" name="Picture 5">
            <a:extLst>
              <a:ext uri="{FF2B5EF4-FFF2-40B4-BE49-F238E27FC236}">
                <a16:creationId xmlns:a16="http://schemas.microsoft.com/office/drawing/2014/main" id="{14320EC2-5B62-4D45-8BF1-011A121D4CC4}"/>
              </a:ext>
            </a:extLst>
          </p:cNvPr>
          <p:cNvPicPr>
            <a:picLocks noChangeAspect="1"/>
          </p:cNvPicPr>
          <p:nvPr/>
        </p:nvPicPr>
        <p:blipFill>
          <a:blip r:embed="rId6"/>
          <a:stretch>
            <a:fillRect/>
          </a:stretch>
        </p:blipFill>
        <p:spPr>
          <a:xfrm>
            <a:off x="4572000" y="1568217"/>
            <a:ext cx="2712336" cy="3744464"/>
          </a:xfrm>
          <a:prstGeom prst="rect">
            <a:avLst/>
          </a:prstGeom>
        </p:spPr>
      </p:pic>
      <p:sp>
        <p:nvSpPr>
          <p:cNvPr id="3" name="TextBox 2">
            <a:extLst>
              <a:ext uri="{FF2B5EF4-FFF2-40B4-BE49-F238E27FC236}">
                <a16:creationId xmlns:a16="http://schemas.microsoft.com/office/drawing/2014/main" id="{9EC0DFAA-65EF-4D15-A66E-5A5A2838C23A}"/>
              </a:ext>
            </a:extLst>
          </p:cNvPr>
          <p:cNvSpPr txBox="1"/>
          <p:nvPr/>
        </p:nvSpPr>
        <p:spPr>
          <a:xfrm>
            <a:off x="1290919" y="5532392"/>
            <a:ext cx="5993417" cy="462008"/>
          </a:xfrm>
          <a:prstGeom prst="rect">
            <a:avLst/>
          </a:prstGeom>
          <a:noFill/>
        </p:spPr>
        <p:txBody>
          <a:bodyPr wrap="square" lIns="0" tIns="0" rIns="0" bIns="0" rtlCol="0">
            <a:noAutofit/>
          </a:bodyPr>
          <a:lstStyle/>
          <a:p>
            <a:pPr algn="ctr"/>
            <a:r>
              <a:rPr lang="en-GB" sz="2400" dirty="0">
                <a:solidFill>
                  <a:schemeClr val="accent1"/>
                </a:solidFill>
              </a:rPr>
              <a:t>Steve Barker             </a:t>
            </a:r>
            <a:r>
              <a:rPr lang="en-GB" sz="2200" dirty="0">
                <a:solidFill>
                  <a:schemeClr val="accent1"/>
                </a:solidFill>
              </a:rPr>
              <a:t>&amp;            </a:t>
            </a:r>
            <a:r>
              <a:rPr lang="en-GB" sz="2400" dirty="0">
                <a:solidFill>
                  <a:schemeClr val="accent1"/>
                </a:solidFill>
              </a:rPr>
              <a:t>Linda Waghorn</a:t>
            </a:r>
          </a:p>
          <a:p>
            <a:pPr algn="ctr"/>
            <a:r>
              <a:rPr lang="en-GB" sz="2000" dirty="0">
                <a:solidFill>
                  <a:schemeClr val="accent1"/>
                </a:solidFill>
                <a:hlinkClick r:id="rId7"/>
              </a:rPr>
              <a:t>www.bettergovernor.co.uk</a:t>
            </a:r>
            <a:r>
              <a:rPr lang="en-GB" sz="2000" dirty="0">
                <a:solidFill>
                  <a:schemeClr val="accent1"/>
                </a:solidFill>
              </a:rPr>
              <a:t> </a:t>
            </a:r>
          </a:p>
        </p:txBody>
      </p:sp>
    </p:spTree>
    <p:extLst>
      <p:ext uri="{BB962C8B-B14F-4D97-AF65-F5344CB8AC3E}">
        <p14:creationId xmlns:p14="http://schemas.microsoft.com/office/powerpoint/2010/main" val="10343253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3EA1-3F1B-2E24-0D87-54DF165D29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B742DA-4D43-BB81-6AB9-562D20865894}"/>
              </a:ext>
            </a:extLst>
          </p:cNvPr>
          <p:cNvSpPr>
            <a:spLocks noGrp="1"/>
          </p:cNvSpPr>
          <p:nvPr>
            <p:ph type="title"/>
          </p:nvPr>
        </p:nvSpPr>
        <p:spPr>
          <a:xfrm>
            <a:off x="419100" y="487314"/>
            <a:ext cx="8972550" cy="544390"/>
          </a:xfrm>
        </p:spPr>
        <p:txBody>
          <a:bodyPr/>
          <a:lstStyle/>
          <a:p>
            <a:r>
              <a:rPr lang="en-GB" sz="3600" b="1" dirty="0">
                <a:cs typeface="Segoe UI" panose="020B0502040204020203" pitchFamily="34" charset="0"/>
              </a:rPr>
              <a:t>Summary:</a:t>
            </a:r>
          </a:p>
        </p:txBody>
      </p:sp>
      <p:sp>
        <p:nvSpPr>
          <p:cNvPr id="8" name="Slide Number Placeholder 7">
            <a:extLst>
              <a:ext uri="{FF2B5EF4-FFF2-40B4-BE49-F238E27FC236}">
                <a16:creationId xmlns:a16="http://schemas.microsoft.com/office/drawing/2014/main" id="{E97BBDFC-FAD8-E9E3-595F-406AB1C117CD}"/>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20</a:t>
            </a:fld>
            <a:endParaRPr lang="en-GB" dirty="0"/>
          </a:p>
        </p:txBody>
      </p:sp>
      <p:cxnSp>
        <p:nvCxnSpPr>
          <p:cNvPr id="9" name="Straight Connector 8">
            <a:extLst>
              <a:ext uri="{FF2B5EF4-FFF2-40B4-BE49-F238E27FC236}">
                <a16:creationId xmlns:a16="http://schemas.microsoft.com/office/drawing/2014/main" id="{77857F6F-3A81-96B5-FB70-1922C8A325CA}"/>
              </a:ext>
            </a:extLst>
          </p:cNvPr>
          <p:cNvCxnSpPr/>
          <p:nvPr/>
        </p:nvCxnSpPr>
        <p:spPr>
          <a:xfrm>
            <a:off x="383663" y="1255197"/>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a:extLst>
              <a:ext uri="{FF2B5EF4-FFF2-40B4-BE49-F238E27FC236}">
                <a16:creationId xmlns:a16="http://schemas.microsoft.com/office/drawing/2014/main" id="{50545DA6-E1F0-D13D-5C3A-EE19A564E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7">
            <a:extLst>
              <a:ext uri="{FF2B5EF4-FFF2-40B4-BE49-F238E27FC236}">
                <a16:creationId xmlns:a16="http://schemas.microsoft.com/office/drawing/2014/main" id="{F63A4D1E-26DD-C9AC-B271-5F37E0A663D1}"/>
              </a:ext>
            </a:extLst>
          </p:cNvPr>
          <p:cNvSpPr txBox="1">
            <a:spLocks/>
          </p:cNvSpPr>
          <p:nvPr/>
        </p:nvSpPr>
        <p:spPr>
          <a:xfrm>
            <a:off x="621452" y="1705321"/>
            <a:ext cx="7633655" cy="3938222"/>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92" b="1" dirty="0"/>
          </a:p>
        </p:txBody>
      </p:sp>
      <p:sp>
        <p:nvSpPr>
          <p:cNvPr id="2" name="TextBox 1">
            <a:extLst>
              <a:ext uri="{FF2B5EF4-FFF2-40B4-BE49-F238E27FC236}">
                <a16:creationId xmlns:a16="http://schemas.microsoft.com/office/drawing/2014/main" id="{D125CFA1-C51B-2C04-A08D-882A3087CAE9}"/>
              </a:ext>
            </a:extLst>
          </p:cNvPr>
          <p:cNvSpPr txBox="1"/>
          <p:nvPr/>
        </p:nvSpPr>
        <p:spPr>
          <a:xfrm>
            <a:off x="395536" y="1435603"/>
            <a:ext cx="8349239" cy="5324535"/>
          </a:xfrm>
          <a:prstGeom prst="rect">
            <a:avLst/>
          </a:prstGeom>
          <a:noFill/>
        </p:spPr>
        <p:txBody>
          <a:bodyPr wrap="square" rtlCol="0">
            <a:spAutoFit/>
          </a:bodyPr>
          <a:lstStyle/>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Governors and trustees must know their school’s context, in terms of groups (esp. SEND);</a:t>
            </a:r>
          </a:p>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school budgets include funds specifically for SEND – do we know spending priorities;</a:t>
            </a:r>
          </a:p>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value for money is all about pupil outcomes (esp SEND outcomes);</a:t>
            </a:r>
          </a:p>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latin typeface="Segoe UI" panose="020B0502040204020203" pitchFamily="34" charset="0"/>
                <a:cs typeface="Segoe UI" panose="020B0502040204020203" pitchFamily="34" charset="0"/>
              </a:rPr>
              <a:t>outcomes and provision mapping should evidence needs being met.</a:t>
            </a:r>
          </a:p>
          <a:p>
            <a:pPr>
              <a:spcBef>
                <a:spcPts val="600"/>
              </a:spcBef>
              <a:spcAft>
                <a:spcPts val="600"/>
              </a:spcAft>
              <a:buClr>
                <a:schemeClr val="accent4"/>
              </a:buClr>
              <a:buSzPct val="120000"/>
            </a:pPr>
            <a:endParaRPr lang="en-GB" sz="30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62676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8DDB8-6E37-4616-92C6-B1C0817E0B9F}"/>
              </a:ext>
            </a:extLst>
          </p:cNvPr>
          <p:cNvSpPr>
            <a:spLocks noGrp="1"/>
          </p:cNvSpPr>
          <p:nvPr>
            <p:ph sz="half" idx="1"/>
          </p:nvPr>
        </p:nvSpPr>
        <p:spPr>
          <a:xfrm>
            <a:off x="811637" y="1374459"/>
            <a:ext cx="3286322" cy="3938222"/>
          </a:xfrm>
        </p:spPr>
        <p:txBody>
          <a:bodyPr/>
          <a:lstStyle/>
          <a:p>
            <a:r>
              <a:rPr lang="en-GB" sz="1662" dirty="0"/>
              <a:t> </a:t>
            </a:r>
          </a:p>
          <a:p>
            <a:endParaRPr lang="en-GB" sz="1662" dirty="0"/>
          </a:p>
        </p:txBody>
      </p:sp>
      <p:sp>
        <p:nvSpPr>
          <p:cNvPr id="4" name="Title 3">
            <a:extLst>
              <a:ext uri="{FF2B5EF4-FFF2-40B4-BE49-F238E27FC236}">
                <a16:creationId xmlns:a16="http://schemas.microsoft.com/office/drawing/2014/main" id="{71710D94-57FB-4869-B3BE-EF773AC88A6E}"/>
              </a:ext>
            </a:extLst>
          </p:cNvPr>
          <p:cNvSpPr>
            <a:spLocks noGrp="1"/>
          </p:cNvSpPr>
          <p:nvPr>
            <p:ph type="title"/>
          </p:nvPr>
        </p:nvSpPr>
        <p:spPr>
          <a:xfrm>
            <a:off x="530419" y="433647"/>
            <a:ext cx="8613581" cy="544390"/>
          </a:xfrm>
        </p:spPr>
        <p:txBody>
          <a:bodyPr/>
          <a:lstStyle/>
          <a:p>
            <a:r>
              <a:rPr lang="en-GB" sz="4000" b="1">
                <a:cs typeface="Segoe UI" panose="020B0502040204020203" pitchFamily="34" charset="0"/>
              </a:rPr>
              <a:t>Any Questions?</a:t>
            </a:r>
            <a:endParaRPr lang="en-GB" sz="4000" b="1" dirty="0">
              <a:cs typeface="Segoe UI" panose="020B0502040204020203" pitchFamily="34" charset="0"/>
            </a:endParaRPr>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21</a:t>
            </a:fld>
            <a:endParaRPr lang="en-GB" dirty="0"/>
          </a:p>
        </p:txBody>
      </p:sp>
      <p:cxnSp>
        <p:nvCxnSpPr>
          <p:cNvPr id="9" name="Straight Connector 8"/>
          <p:cNvCxnSpPr/>
          <p:nvPr/>
        </p:nvCxnSpPr>
        <p:spPr>
          <a:xfrm>
            <a:off x="383663" y="1255197"/>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7"/>
          <p:cNvSpPr txBox="1">
            <a:spLocks/>
          </p:cNvSpPr>
          <p:nvPr/>
        </p:nvSpPr>
        <p:spPr>
          <a:xfrm>
            <a:off x="621452" y="1705321"/>
            <a:ext cx="7633655" cy="3938222"/>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92" b="1" dirty="0"/>
          </a:p>
        </p:txBody>
      </p:sp>
      <p:pic>
        <p:nvPicPr>
          <p:cNvPr id="10" name="Picture 9">
            <a:extLst>
              <a:ext uri="{FF2B5EF4-FFF2-40B4-BE49-F238E27FC236}">
                <a16:creationId xmlns:a16="http://schemas.microsoft.com/office/drawing/2014/main" id="{80387680-1D11-448E-82EA-D1D83727C96D}"/>
              </a:ext>
            </a:extLst>
          </p:cNvPr>
          <p:cNvPicPr>
            <a:picLocks noChangeAspect="1"/>
          </p:cNvPicPr>
          <p:nvPr/>
        </p:nvPicPr>
        <p:blipFill>
          <a:blip r:embed="rId4"/>
          <a:stretch>
            <a:fillRect/>
          </a:stretch>
        </p:blipFill>
        <p:spPr>
          <a:xfrm>
            <a:off x="982321" y="1561885"/>
            <a:ext cx="6911915" cy="3847337"/>
          </a:xfrm>
          <a:prstGeom prst="rect">
            <a:avLst/>
          </a:prstGeom>
        </p:spPr>
      </p:pic>
    </p:spTree>
    <p:extLst>
      <p:ext uri="{BB962C8B-B14F-4D97-AF65-F5344CB8AC3E}">
        <p14:creationId xmlns:p14="http://schemas.microsoft.com/office/powerpoint/2010/main" val="9517588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7A47A-BB8C-CD75-E8D4-B1F2A551A97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4A0D6-DC98-E064-3FC3-DE51BDC0BFFE}"/>
              </a:ext>
            </a:extLst>
          </p:cNvPr>
          <p:cNvSpPr>
            <a:spLocks noGrp="1"/>
          </p:cNvSpPr>
          <p:nvPr>
            <p:ph sz="half" idx="1"/>
          </p:nvPr>
        </p:nvSpPr>
        <p:spPr>
          <a:xfrm>
            <a:off x="811636" y="1374460"/>
            <a:ext cx="7797568" cy="644422"/>
          </a:xfrm>
        </p:spPr>
        <p:txBody>
          <a:bodyPr/>
          <a:lstStyle/>
          <a:p>
            <a:r>
              <a:rPr lang="en-GB" sz="1662" dirty="0"/>
              <a:t> </a:t>
            </a:r>
          </a:p>
          <a:p>
            <a:endParaRPr lang="en-GB" sz="1662" dirty="0"/>
          </a:p>
        </p:txBody>
      </p:sp>
      <p:sp>
        <p:nvSpPr>
          <p:cNvPr id="8" name="Slide Number Placeholder 7">
            <a:extLst>
              <a:ext uri="{FF2B5EF4-FFF2-40B4-BE49-F238E27FC236}">
                <a16:creationId xmlns:a16="http://schemas.microsoft.com/office/drawing/2014/main" id="{C20F3BF8-9DAB-2103-0F65-C92ADFD38D08}"/>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22</a:t>
            </a:fld>
            <a:endParaRPr lang="en-GB" dirty="0"/>
          </a:p>
        </p:txBody>
      </p:sp>
      <p:cxnSp>
        <p:nvCxnSpPr>
          <p:cNvPr id="9" name="Straight Connector 8">
            <a:extLst>
              <a:ext uri="{FF2B5EF4-FFF2-40B4-BE49-F238E27FC236}">
                <a16:creationId xmlns:a16="http://schemas.microsoft.com/office/drawing/2014/main" id="{C45FDCC3-60F2-9178-E3EB-3090E82B7EED}"/>
              </a:ext>
            </a:extLst>
          </p:cNvPr>
          <p:cNvCxnSpPr/>
          <p:nvPr/>
        </p:nvCxnSpPr>
        <p:spPr>
          <a:xfrm>
            <a:off x="383664" y="1148354"/>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a:extLst>
              <a:ext uri="{FF2B5EF4-FFF2-40B4-BE49-F238E27FC236}">
                <a16:creationId xmlns:a16="http://schemas.microsoft.com/office/drawing/2014/main" id="{040DA400-855C-932E-6B3C-13CEE448AD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7">
            <a:extLst>
              <a:ext uri="{FF2B5EF4-FFF2-40B4-BE49-F238E27FC236}">
                <a16:creationId xmlns:a16="http://schemas.microsoft.com/office/drawing/2014/main" id="{4F112A9E-B77F-CD7F-9B38-796B721BBAF5}"/>
              </a:ext>
            </a:extLst>
          </p:cNvPr>
          <p:cNvSpPr txBox="1">
            <a:spLocks/>
          </p:cNvSpPr>
          <p:nvPr/>
        </p:nvSpPr>
        <p:spPr>
          <a:xfrm>
            <a:off x="621452" y="1705321"/>
            <a:ext cx="7633655" cy="3938222"/>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92" b="1" dirty="0"/>
          </a:p>
        </p:txBody>
      </p:sp>
      <p:sp>
        <p:nvSpPr>
          <p:cNvPr id="10" name="TextBox 9">
            <a:extLst>
              <a:ext uri="{FF2B5EF4-FFF2-40B4-BE49-F238E27FC236}">
                <a16:creationId xmlns:a16="http://schemas.microsoft.com/office/drawing/2014/main" id="{AF211527-EBF9-2689-2694-3705FF5B032B}"/>
              </a:ext>
            </a:extLst>
          </p:cNvPr>
          <p:cNvSpPr txBox="1"/>
          <p:nvPr/>
        </p:nvSpPr>
        <p:spPr>
          <a:xfrm>
            <a:off x="383664" y="1232753"/>
            <a:ext cx="7797568" cy="3142448"/>
          </a:xfrm>
          <a:prstGeom prst="rect">
            <a:avLst/>
          </a:prstGeom>
          <a:noFill/>
        </p:spPr>
        <p:txBody>
          <a:bodyPr wrap="square" lIns="0" tIns="0" rIns="0" bIns="0" rtlCol="0">
            <a:noAutofit/>
          </a:bodyPr>
          <a:lstStyle/>
          <a:p>
            <a:pPr marL="457200" indent="-457200" algn="l">
              <a:buClr>
                <a:schemeClr val="accent5"/>
              </a:buClr>
              <a:buSzPct val="120000"/>
              <a:buFont typeface="Arial" panose="020B0604020202020204" pitchFamily="34" charset="0"/>
              <a:buChar char="•"/>
            </a:pPr>
            <a:r>
              <a:rPr lang="en-GB" sz="3200" dirty="0">
                <a:solidFill>
                  <a:schemeClr val="accent3"/>
                </a:solidFill>
              </a:rPr>
              <a:t>Governance Guides:</a:t>
            </a:r>
          </a:p>
          <a:p>
            <a:pPr lvl="2">
              <a:buClr>
                <a:schemeClr val="accent5"/>
              </a:buClr>
              <a:buSzPct val="120000"/>
            </a:pPr>
            <a:r>
              <a:rPr lang="en-GB" sz="2400" dirty="0">
                <a:solidFill>
                  <a:schemeClr val="accent3"/>
                </a:solidFill>
                <a:hlinkClick r:id="rId4"/>
              </a:rPr>
              <a:t>https://www.gov.uk/guidance/governance-in-maintained-schools</a:t>
            </a:r>
            <a:endParaRPr lang="en-GB" sz="2400" dirty="0">
              <a:solidFill>
                <a:schemeClr val="accent3"/>
              </a:solidFill>
            </a:endParaRPr>
          </a:p>
          <a:p>
            <a:pPr lvl="2">
              <a:buClr>
                <a:schemeClr val="accent5"/>
              </a:buClr>
              <a:buSzPct val="120000"/>
            </a:pPr>
            <a:r>
              <a:rPr lang="en-GB" sz="2400" dirty="0">
                <a:solidFill>
                  <a:schemeClr val="accent3"/>
                </a:solidFill>
                <a:hlinkClick r:id="rId5"/>
              </a:rPr>
              <a:t>https://www.gov.uk/guidance/-governance-in-academy-trusts</a:t>
            </a:r>
            <a:r>
              <a:rPr lang="en-GB" sz="2400" dirty="0">
                <a:solidFill>
                  <a:schemeClr val="accent3"/>
                </a:solidFill>
              </a:rPr>
              <a:t> </a:t>
            </a:r>
          </a:p>
          <a:p>
            <a:pPr lvl="2">
              <a:buClr>
                <a:schemeClr val="accent5"/>
              </a:buClr>
              <a:buSzPct val="120000"/>
            </a:pPr>
            <a:endParaRPr lang="en-GB" sz="800" dirty="0">
              <a:solidFill>
                <a:schemeClr val="accent3"/>
              </a:solidFill>
            </a:endParaRPr>
          </a:p>
          <a:p>
            <a:pPr marL="457200" indent="-457200" algn="l">
              <a:buClr>
                <a:schemeClr val="accent5"/>
              </a:buClr>
              <a:buSzPct val="120000"/>
              <a:buFont typeface="Arial" panose="020B0604020202020204" pitchFamily="34" charset="0"/>
              <a:buChar char="•"/>
            </a:pPr>
            <a:r>
              <a:rPr lang="en-GB" sz="3200" dirty="0">
                <a:solidFill>
                  <a:schemeClr val="accent3"/>
                </a:solidFill>
              </a:rPr>
              <a:t>SEND Code of Practice:</a:t>
            </a:r>
          </a:p>
          <a:p>
            <a:pPr lvl="2">
              <a:buClr>
                <a:schemeClr val="accent5"/>
              </a:buClr>
              <a:buSzPct val="120000"/>
            </a:pPr>
            <a:r>
              <a:rPr lang="en-GB" sz="2400" dirty="0">
                <a:solidFill>
                  <a:schemeClr val="accent3"/>
                </a:solidFill>
                <a:hlinkClick r:id="rId6"/>
              </a:rPr>
              <a:t>https://www.gov.uk/government/publications/send-code-of-practice-0-to-25</a:t>
            </a:r>
            <a:r>
              <a:rPr lang="en-GB" sz="2400" dirty="0">
                <a:solidFill>
                  <a:schemeClr val="accent3"/>
                </a:solidFill>
              </a:rPr>
              <a:t> </a:t>
            </a:r>
          </a:p>
          <a:p>
            <a:pPr lvl="2">
              <a:buClr>
                <a:schemeClr val="accent5"/>
              </a:buClr>
              <a:buSzPct val="120000"/>
            </a:pPr>
            <a:endParaRPr lang="en-GB" sz="800" dirty="0">
              <a:solidFill>
                <a:schemeClr val="accent3"/>
              </a:solidFill>
            </a:endParaRPr>
          </a:p>
          <a:p>
            <a:pPr marL="457200" indent="-457200" algn="l">
              <a:buClr>
                <a:schemeClr val="accent5"/>
              </a:buClr>
              <a:buSzPct val="120000"/>
              <a:buFont typeface="Arial" panose="020B0604020202020204" pitchFamily="34" charset="0"/>
              <a:buChar char="•"/>
            </a:pPr>
            <a:r>
              <a:rPr lang="en-GB" sz="3200" dirty="0">
                <a:solidFill>
                  <a:schemeClr val="accent3"/>
                </a:solidFill>
              </a:rPr>
              <a:t>EEF - SEND in Mainstream Schools:</a:t>
            </a:r>
          </a:p>
          <a:p>
            <a:pPr lvl="2">
              <a:buClr>
                <a:schemeClr val="accent5"/>
              </a:buClr>
              <a:buSzPct val="120000"/>
            </a:pPr>
            <a:r>
              <a:rPr lang="en-GB" sz="2400" dirty="0">
                <a:solidFill>
                  <a:schemeClr val="accent3"/>
                </a:solidFill>
                <a:hlinkClick r:id="rId7"/>
              </a:rPr>
              <a:t>https://educationendowmentfoundation.org.uk/education-evidence/guidance-reports/send</a:t>
            </a:r>
            <a:r>
              <a:rPr lang="en-GB" sz="2400" dirty="0">
                <a:solidFill>
                  <a:schemeClr val="accent3"/>
                </a:solidFill>
              </a:rPr>
              <a:t> </a:t>
            </a:r>
          </a:p>
        </p:txBody>
      </p:sp>
      <p:sp>
        <p:nvSpPr>
          <p:cNvPr id="5" name="TextBox 4">
            <a:extLst>
              <a:ext uri="{FF2B5EF4-FFF2-40B4-BE49-F238E27FC236}">
                <a16:creationId xmlns:a16="http://schemas.microsoft.com/office/drawing/2014/main" id="{DE02C7F5-9D76-7034-E56E-6D50FA8B07F2}"/>
              </a:ext>
            </a:extLst>
          </p:cNvPr>
          <p:cNvSpPr txBox="1"/>
          <p:nvPr/>
        </p:nvSpPr>
        <p:spPr>
          <a:xfrm>
            <a:off x="473529" y="334736"/>
            <a:ext cx="5715000" cy="587512"/>
          </a:xfrm>
          <a:prstGeom prst="rect">
            <a:avLst/>
          </a:prstGeom>
          <a:noFill/>
        </p:spPr>
        <p:txBody>
          <a:bodyPr wrap="square" lIns="0" tIns="0" rIns="0" bIns="0" rtlCol="0">
            <a:noAutofit/>
          </a:bodyPr>
          <a:lstStyle/>
          <a:p>
            <a:pPr algn="l"/>
            <a:r>
              <a:rPr lang="en-GB" sz="3600" dirty="0">
                <a:solidFill>
                  <a:schemeClr val="accent5"/>
                </a:solidFill>
                <a:latin typeface="+mj-lt"/>
              </a:rPr>
              <a:t>Further information</a:t>
            </a:r>
          </a:p>
        </p:txBody>
      </p:sp>
    </p:spTree>
    <p:extLst>
      <p:ext uri="{BB962C8B-B14F-4D97-AF65-F5344CB8AC3E}">
        <p14:creationId xmlns:p14="http://schemas.microsoft.com/office/powerpoint/2010/main" val="28022858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8DDB8-6E37-4616-92C6-B1C0817E0B9F}"/>
              </a:ext>
            </a:extLst>
          </p:cNvPr>
          <p:cNvSpPr>
            <a:spLocks noGrp="1"/>
          </p:cNvSpPr>
          <p:nvPr>
            <p:ph sz="half" idx="1"/>
          </p:nvPr>
        </p:nvSpPr>
        <p:spPr>
          <a:xfrm>
            <a:off x="811636" y="1374460"/>
            <a:ext cx="7797568" cy="644422"/>
          </a:xfrm>
        </p:spPr>
        <p:txBody>
          <a:bodyPr/>
          <a:lstStyle/>
          <a:p>
            <a:r>
              <a:rPr lang="en-GB" sz="1662" dirty="0"/>
              <a:t> </a:t>
            </a:r>
          </a:p>
          <a:p>
            <a:endParaRPr lang="en-GB" sz="1662" dirty="0"/>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23</a:t>
            </a:fld>
            <a:endParaRPr lang="en-GB" dirty="0"/>
          </a:p>
        </p:txBody>
      </p:sp>
      <p:cxnSp>
        <p:nvCxnSpPr>
          <p:cNvPr id="9" name="Straight Connector 8"/>
          <p:cNvCxnSpPr/>
          <p:nvPr/>
        </p:nvCxnSpPr>
        <p:spPr>
          <a:xfrm>
            <a:off x="383664" y="1148354"/>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7"/>
          <p:cNvSpPr txBox="1">
            <a:spLocks/>
          </p:cNvSpPr>
          <p:nvPr/>
        </p:nvSpPr>
        <p:spPr>
          <a:xfrm>
            <a:off x="621452" y="1705321"/>
            <a:ext cx="7633655" cy="3938222"/>
          </a:xfrm>
          <a:prstGeom prst="rect">
            <a:avLst/>
          </a:prstGeom>
        </p:spPr>
        <p:txBody>
          <a:bodyPr vert="horz" lIns="0" tIns="0" rIns="0" bIns="0" rtlCol="0" anchor="t">
            <a:noAutofit/>
          </a:bodyPr>
          <a:lstStyle>
            <a:lvl1pPr marL="0" indent="0" algn="l" defTabSz="914400" rtl="0" eaLnBrk="1" latinLnBrk="0" hangingPunct="1">
              <a:lnSpc>
                <a:spcPct val="90000"/>
              </a:lnSpc>
              <a:spcBef>
                <a:spcPts val="0"/>
              </a:spcBef>
              <a:spcAft>
                <a:spcPts val="1500"/>
              </a:spcAft>
              <a:buFont typeface="Arial" panose="020B0604020202020204" pitchFamily="34" charset="0"/>
              <a:buNone/>
              <a:defRPr sz="1100"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1500"/>
              </a:spcAft>
              <a:buFont typeface="Arial" panose="020B0604020202020204" pitchFamily="34" charset="0"/>
              <a:buNone/>
              <a:defRPr sz="1100" b="0" kern="1200">
                <a:solidFill>
                  <a:schemeClr val="accent1"/>
                </a:solidFill>
                <a:latin typeface="+mj-lt"/>
                <a:ea typeface="+mn-ea"/>
                <a:cs typeface="+mn-cs"/>
              </a:defRPr>
            </a:lvl2pPr>
            <a:lvl3pPr marL="9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3pPr>
            <a:lvl4pPr marL="27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4pPr>
            <a:lvl5pPr marL="450000" indent="-90000" algn="l" defTabSz="914400" rtl="0" eaLnBrk="1" latinLnBrk="0" hangingPunct="1">
              <a:lnSpc>
                <a:spcPct val="90000"/>
              </a:lnSpc>
              <a:spcBef>
                <a:spcPts val="0"/>
              </a:spcBef>
              <a:spcAft>
                <a:spcPts val="1500"/>
              </a:spcAft>
              <a:buFont typeface="Arial" panose="020B0604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92" b="1" dirty="0"/>
          </a:p>
        </p:txBody>
      </p:sp>
      <p:sp>
        <p:nvSpPr>
          <p:cNvPr id="3" name="TextBox 2"/>
          <p:cNvSpPr txBox="1"/>
          <p:nvPr/>
        </p:nvSpPr>
        <p:spPr>
          <a:xfrm>
            <a:off x="274601" y="1958949"/>
            <a:ext cx="8334603" cy="4346209"/>
          </a:xfrm>
          <a:prstGeom prst="rect">
            <a:avLst/>
          </a:prstGeom>
          <a:noFill/>
        </p:spPr>
        <p:txBody>
          <a:bodyPr wrap="square" lIns="0" tIns="0" rIns="0" bIns="0" rtlCol="0">
            <a:noAutofit/>
          </a:bodyPr>
          <a:lstStyle/>
          <a:p>
            <a:pPr marL="422041" indent="-422041">
              <a:spcBef>
                <a:spcPts val="554"/>
              </a:spcBef>
              <a:spcAft>
                <a:spcPts val="554"/>
              </a:spcAft>
              <a:buClr>
                <a:schemeClr val="accent5"/>
              </a:buClr>
              <a:buSzPct val="115000"/>
              <a:buFont typeface="Arial" panose="020B0604020202020204" pitchFamily="34" charset="0"/>
              <a:buChar char="•"/>
            </a:pPr>
            <a:endParaRPr lang="en-GB" sz="2954" dirty="0">
              <a:solidFill>
                <a:prstClr val="black">
                  <a:lumMod val="65000"/>
                  <a:lumOff val="35000"/>
                </a:prstClr>
              </a:solidFill>
            </a:endParaRPr>
          </a:p>
        </p:txBody>
      </p:sp>
      <p:pic>
        <p:nvPicPr>
          <p:cNvPr id="4" name="Picture 3">
            <a:extLst>
              <a:ext uri="{FF2B5EF4-FFF2-40B4-BE49-F238E27FC236}">
                <a16:creationId xmlns:a16="http://schemas.microsoft.com/office/drawing/2014/main" id="{1F454043-A980-ACDB-4182-2A599C39EF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9100" y="402069"/>
            <a:ext cx="3152383" cy="537974"/>
          </a:xfrm>
          <a:prstGeom prst="rect">
            <a:avLst/>
          </a:prstGeom>
          <a:noFill/>
          <a:ln>
            <a:noFill/>
          </a:ln>
        </p:spPr>
      </p:pic>
      <p:sp>
        <p:nvSpPr>
          <p:cNvPr id="10" name="TextBox 9">
            <a:extLst>
              <a:ext uri="{FF2B5EF4-FFF2-40B4-BE49-F238E27FC236}">
                <a16:creationId xmlns:a16="http://schemas.microsoft.com/office/drawing/2014/main" id="{7E7A6AD3-C373-6316-E0A3-D9EEEFE77CA1}"/>
              </a:ext>
            </a:extLst>
          </p:cNvPr>
          <p:cNvSpPr txBox="1"/>
          <p:nvPr/>
        </p:nvSpPr>
        <p:spPr>
          <a:xfrm>
            <a:off x="914787" y="2111461"/>
            <a:ext cx="7797568" cy="3142448"/>
          </a:xfrm>
          <a:prstGeom prst="rect">
            <a:avLst/>
          </a:prstGeom>
          <a:noFill/>
        </p:spPr>
        <p:txBody>
          <a:bodyPr wrap="square" lIns="0" tIns="0" rIns="0" bIns="0" rtlCol="0">
            <a:noAutofit/>
          </a:bodyPr>
          <a:lstStyle/>
          <a:p>
            <a:pPr marL="457200" indent="-457200" algn="l">
              <a:spcBef>
                <a:spcPts val="600"/>
              </a:spcBef>
              <a:spcAft>
                <a:spcPts val="600"/>
              </a:spcAft>
              <a:buClr>
                <a:schemeClr val="accent5"/>
              </a:buClr>
              <a:buSzPct val="120000"/>
              <a:buFont typeface="Arial" panose="020B0604020202020204" pitchFamily="34" charset="0"/>
              <a:buChar char="•"/>
            </a:pPr>
            <a:r>
              <a:rPr lang="en-GB" sz="3200" dirty="0">
                <a:solidFill>
                  <a:schemeClr val="accent3"/>
                </a:solidFill>
              </a:rPr>
              <a:t>Thank you</a:t>
            </a:r>
          </a:p>
          <a:p>
            <a:pPr marL="457200" indent="-457200" algn="l">
              <a:spcBef>
                <a:spcPts val="600"/>
              </a:spcBef>
              <a:spcAft>
                <a:spcPts val="600"/>
              </a:spcAft>
              <a:buClr>
                <a:schemeClr val="accent5"/>
              </a:buClr>
              <a:buSzPct val="120000"/>
              <a:buFont typeface="Arial" panose="020B0604020202020204" pitchFamily="34" charset="0"/>
              <a:buChar char="•"/>
            </a:pPr>
            <a:r>
              <a:rPr lang="en-GB" sz="3200" dirty="0">
                <a:solidFill>
                  <a:schemeClr val="accent3"/>
                </a:solidFill>
              </a:rPr>
              <a:t>Please come back next time</a:t>
            </a:r>
          </a:p>
          <a:p>
            <a:pPr marL="457200" indent="-457200" algn="l">
              <a:spcBef>
                <a:spcPts val="600"/>
              </a:spcBef>
              <a:spcAft>
                <a:spcPts val="600"/>
              </a:spcAft>
              <a:buClr>
                <a:schemeClr val="accent5"/>
              </a:buClr>
              <a:buSzPct val="120000"/>
              <a:buFont typeface="Arial" panose="020B0604020202020204" pitchFamily="34" charset="0"/>
              <a:buChar char="•"/>
            </a:pPr>
            <a:r>
              <a:rPr lang="en-GB" sz="3200" dirty="0">
                <a:solidFill>
                  <a:schemeClr val="accent3"/>
                </a:solidFill>
              </a:rPr>
              <a:t>Enjoy the remainder of your day.</a:t>
            </a:r>
          </a:p>
        </p:txBody>
      </p:sp>
    </p:spTree>
    <p:extLst>
      <p:ext uri="{BB962C8B-B14F-4D97-AF65-F5344CB8AC3E}">
        <p14:creationId xmlns:p14="http://schemas.microsoft.com/office/powerpoint/2010/main" val="12952887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78DDB8-6E37-4616-92C6-B1C0817E0B9F}"/>
              </a:ext>
            </a:extLst>
          </p:cNvPr>
          <p:cNvSpPr>
            <a:spLocks noGrp="1"/>
          </p:cNvSpPr>
          <p:nvPr>
            <p:ph sz="half" idx="1"/>
          </p:nvPr>
        </p:nvSpPr>
        <p:spPr>
          <a:xfrm>
            <a:off x="811637" y="1374459"/>
            <a:ext cx="3286322" cy="3938222"/>
          </a:xfrm>
        </p:spPr>
        <p:txBody>
          <a:bodyPr/>
          <a:lstStyle/>
          <a:p>
            <a:r>
              <a:rPr lang="en-GB" sz="1662" dirty="0"/>
              <a:t> </a:t>
            </a:r>
          </a:p>
          <a:p>
            <a:endParaRPr lang="en-GB" sz="1662" dirty="0"/>
          </a:p>
        </p:txBody>
      </p:sp>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3</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490769" y="207511"/>
            <a:ext cx="8771467" cy="818626"/>
          </a:xfrm>
          <a:prstGeom prst="rect">
            <a:avLst/>
          </a:prstGeom>
          <a:noFill/>
        </p:spPr>
        <p:txBody>
          <a:bodyPr wrap="square" lIns="0" tIns="0" rIns="0" bIns="0" rtlCol="0">
            <a:noAutofit/>
          </a:bodyPr>
          <a:lstStyle/>
          <a:p>
            <a:pPr algn="l"/>
            <a:r>
              <a:rPr lang="en-GB" sz="3600" dirty="0">
                <a:solidFill>
                  <a:schemeClr val="accent5"/>
                </a:solidFill>
              </a:rPr>
              <a:t> </a:t>
            </a:r>
            <a:r>
              <a:rPr lang="en-GB" sz="4000" b="1" dirty="0">
                <a:solidFill>
                  <a:schemeClr val="accent5"/>
                </a:solidFill>
                <a:latin typeface="+mj-lt"/>
              </a:rPr>
              <a:t>Aims of this session:</a:t>
            </a:r>
          </a:p>
        </p:txBody>
      </p:sp>
      <p:graphicFrame>
        <p:nvGraphicFramePr>
          <p:cNvPr id="10" name="Rectangle 3">
            <a:extLst>
              <a:ext uri="{FF2B5EF4-FFF2-40B4-BE49-F238E27FC236}">
                <a16:creationId xmlns:a16="http://schemas.microsoft.com/office/drawing/2014/main" id="{DB485312-4623-430E-88EE-F8123BF6F03C}"/>
              </a:ext>
            </a:extLst>
          </p:cNvPr>
          <p:cNvGraphicFramePr/>
          <p:nvPr>
            <p:extLst>
              <p:ext uri="{D42A27DB-BD31-4B8C-83A1-F6EECF244321}">
                <p14:modId xmlns:p14="http://schemas.microsoft.com/office/powerpoint/2010/main" val="4059878287"/>
              </p:ext>
            </p:extLst>
          </p:nvPr>
        </p:nvGraphicFramePr>
        <p:xfrm>
          <a:off x="383664" y="1023509"/>
          <a:ext cx="8295658" cy="4460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96819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4</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528545" y="521551"/>
            <a:ext cx="8771467" cy="818626"/>
          </a:xfrm>
          <a:prstGeom prst="rect">
            <a:avLst/>
          </a:prstGeom>
          <a:noFill/>
        </p:spPr>
        <p:txBody>
          <a:bodyPr wrap="square" lIns="0" tIns="0" rIns="0" bIns="0" rtlCol="0">
            <a:noAutofit/>
          </a:bodyPr>
          <a:lstStyle/>
          <a:p>
            <a:pPr algn="l"/>
            <a:r>
              <a:rPr lang="en-GB" sz="3600" b="1" dirty="0">
                <a:solidFill>
                  <a:schemeClr val="accent5"/>
                </a:solidFill>
              </a:rPr>
              <a:t>DfE Guidance</a:t>
            </a:r>
            <a:endParaRPr lang="en-GB" sz="4000" b="1" dirty="0">
              <a:solidFill>
                <a:schemeClr val="accent5"/>
              </a:solidFill>
              <a:latin typeface="+mj-lt"/>
            </a:endParaRPr>
          </a:p>
        </p:txBody>
      </p:sp>
      <p:pic>
        <p:nvPicPr>
          <p:cNvPr id="3" name="Picture 2">
            <a:extLst>
              <a:ext uri="{FF2B5EF4-FFF2-40B4-BE49-F238E27FC236}">
                <a16:creationId xmlns:a16="http://schemas.microsoft.com/office/drawing/2014/main" id="{125F3DDA-BDDC-6A49-8793-60D04122C139}"/>
              </a:ext>
            </a:extLst>
          </p:cNvPr>
          <p:cNvPicPr>
            <a:picLocks noChangeAspect="1"/>
          </p:cNvPicPr>
          <p:nvPr/>
        </p:nvPicPr>
        <p:blipFill>
          <a:blip r:embed="rId4"/>
          <a:stretch>
            <a:fillRect/>
          </a:stretch>
        </p:blipFill>
        <p:spPr>
          <a:xfrm>
            <a:off x="3627530" y="1414735"/>
            <a:ext cx="4841822" cy="2453652"/>
          </a:xfrm>
          <a:custGeom>
            <a:avLst/>
            <a:gdLst>
              <a:gd name="connsiteX0" fmla="*/ 0 w 4841822"/>
              <a:gd name="connsiteY0" fmla="*/ 0 h 2453652"/>
              <a:gd name="connsiteX1" fmla="*/ 634817 w 4841822"/>
              <a:gd name="connsiteY1" fmla="*/ 0 h 2453652"/>
              <a:gd name="connsiteX2" fmla="*/ 1027542 w 4841822"/>
              <a:gd name="connsiteY2" fmla="*/ 0 h 2453652"/>
              <a:gd name="connsiteX3" fmla="*/ 1613941 w 4841822"/>
              <a:gd name="connsiteY3" fmla="*/ 0 h 2453652"/>
              <a:gd name="connsiteX4" fmla="*/ 2151921 w 4841822"/>
              <a:gd name="connsiteY4" fmla="*/ 0 h 2453652"/>
              <a:gd name="connsiteX5" fmla="*/ 2689901 w 4841822"/>
              <a:gd name="connsiteY5" fmla="*/ 0 h 2453652"/>
              <a:gd name="connsiteX6" fmla="*/ 3324718 w 4841822"/>
              <a:gd name="connsiteY6" fmla="*/ 0 h 2453652"/>
              <a:gd name="connsiteX7" fmla="*/ 3959534 w 4841822"/>
              <a:gd name="connsiteY7" fmla="*/ 0 h 2453652"/>
              <a:gd name="connsiteX8" fmla="*/ 4841822 w 4841822"/>
              <a:gd name="connsiteY8" fmla="*/ 0 h 2453652"/>
              <a:gd name="connsiteX9" fmla="*/ 4841822 w 4841822"/>
              <a:gd name="connsiteY9" fmla="*/ 490730 h 2453652"/>
              <a:gd name="connsiteX10" fmla="*/ 4841822 w 4841822"/>
              <a:gd name="connsiteY10" fmla="*/ 907851 h 2453652"/>
              <a:gd name="connsiteX11" fmla="*/ 4841822 w 4841822"/>
              <a:gd name="connsiteY11" fmla="*/ 1374045 h 2453652"/>
              <a:gd name="connsiteX12" fmla="*/ 4841822 w 4841822"/>
              <a:gd name="connsiteY12" fmla="*/ 1913849 h 2453652"/>
              <a:gd name="connsiteX13" fmla="*/ 4841822 w 4841822"/>
              <a:gd name="connsiteY13" fmla="*/ 2453652 h 2453652"/>
              <a:gd name="connsiteX14" fmla="*/ 4400678 w 4841822"/>
              <a:gd name="connsiteY14" fmla="*/ 2453652 h 2453652"/>
              <a:gd name="connsiteX15" fmla="*/ 3765862 w 4841822"/>
              <a:gd name="connsiteY15" fmla="*/ 2453652 h 2453652"/>
              <a:gd name="connsiteX16" fmla="*/ 3131045 w 4841822"/>
              <a:gd name="connsiteY16" fmla="*/ 2453652 h 2453652"/>
              <a:gd name="connsiteX17" fmla="*/ 2738319 w 4841822"/>
              <a:gd name="connsiteY17" fmla="*/ 2453652 h 2453652"/>
              <a:gd name="connsiteX18" fmla="*/ 2248757 w 4841822"/>
              <a:gd name="connsiteY18" fmla="*/ 2453652 h 2453652"/>
              <a:gd name="connsiteX19" fmla="*/ 1662359 w 4841822"/>
              <a:gd name="connsiteY19" fmla="*/ 2453652 h 2453652"/>
              <a:gd name="connsiteX20" fmla="*/ 1269633 w 4841822"/>
              <a:gd name="connsiteY20" fmla="*/ 2453652 h 2453652"/>
              <a:gd name="connsiteX21" fmla="*/ 634817 w 4841822"/>
              <a:gd name="connsiteY21" fmla="*/ 2453652 h 2453652"/>
              <a:gd name="connsiteX22" fmla="*/ 0 w 4841822"/>
              <a:gd name="connsiteY22" fmla="*/ 2453652 h 2453652"/>
              <a:gd name="connsiteX23" fmla="*/ 0 w 4841822"/>
              <a:gd name="connsiteY23" fmla="*/ 2011995 h 2453652"/>
              <a:gd name="connsiteX24" fmla="*/ 0 w 4841822"/>
              <a:gd name="connsiteY24" fmla="*/ 1496728 h 2453652"/>
              <a:gd name="connsiteX25" fmla="*/ 0 w 4841822"/>
              <a:gd name="connsiteY25" fmla="*/ 956924 h 2453652"/>
              <a:gd name="connsiteX26" fmla="*/ 0 w 4841822"/>
              <a:gd name="connsiteY26" fmla="*/ 417121 h 2453652"/>
              <a:gd name="connsiteX27" fmla="*/ 0 w 4841822"/>
              <a:gd name="connsiteY27" fmla="*/ 0 h 2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41822" h="2453652" fill="none" extrusionOk="0">
                <a:moveTo>
                  <a:pt x="0" y="0"/>
                </a:moveTo>
                <a:cubicBezTo>
                  <a:pt x="145062" y="-58094"/>
                  <a:pt x="370272" y="26296"/>
                  <a:pt x="634817" y="0"/>
                </a:cubicBezTo>
                <a:cubicBezTo>
                  <a:pt x="899362" y="-26296"/>
                  <a:pt x="919116" y="15432"/>
                  <a:pt x="1027542" y="0"/>
                </a:cubicBezTo>
                <a:cubicBezTo>
                  <a:pt x="1135968" y="-15432"/>
                  <a:pt x="1383579" y="22656"/>
                  <a:pt x="1613941" y="0"/>
                </a:cubicBezTo>
                <a:cubicBezTo>
                  <a:pt x="1844303" y="-22656"/>
                  <a:pt x="2003519" y="42497"/>
                  <a:pt x="2151921" y="0"/>
                </a:cubicBezTo>
                <a:cubicBezTo>
                  <a:pt x="2300323" y="-42497"/>
                  <a:pt x="2560603" y="36679"/>
                  <a:pt x="2689901" y="0"/>
                </a:cubicBezTo>
                <a:cubicBezTo>
                  <a:pt x="2819199" y="-36679"/>
                  <a:pt x="3146858" y="31117"/>
                  <a:pt x="3324718" y="0"/>
                </a:cubicBezTo>
                <a:cubicBezTo>
                  <a:pt x="3502578" y="-31117"/>
                  <a:pt x="3751461" y="27852"/>
                  <a:pt x="3959534" y="0"/>
                </a:cubicBezTo>
                <a:cubicBezTo>
                  <a:pt x="4167607" y="-27852"/>
                  <a:pt x="4589725" y="81823"/>
                  <a:pt x="4841822" y="0"/>
                </a:cubicBezTo>
                <a:cubicBezTo>
                  <a:pt x="4862019" y="152544"/>
                  <a:pt x="4805697" y="295488"/>
                  <a:pt x="4841822" y="490730"/>
                </a:cubicBezTo>
                <a:cubicBezTo>
                  <a:pt x="4877947" y="685972"/>
                  <a:pt x="4794297" y="823259"/>
                  <a:pt x="4841822" y="907851"/>
                </a:cubicBezTo>
                <a:cubicBezTo>
                  <a:pt x="4889347" y="992443"/>
                  <a:pt x="4834587" y="1274039"/>
                  <a:pt x="4841822" y="1374045"/>
                </a:cubicBezTo>
                <a:cubicBezTo>
                  <a:pt x="4849057" y="1474051"/>
                  <a:pt x="4800347" y="1675912"/>
                  <a:pt x="4841822" y="1913849"/>
                </a:cubicBezTo>
                <a:cubicBezTo>
                  <a:pt x="4883297" y="2151786"/>
                  <a:pt x="4798767" y="2277132"/>
                  <a:pt x="4841822" y="2453652"/>
                </a:cubicBezTo>
                <a:cubicBezTo>
                  <a:pt x="4658484" y="2457420"/>
                  <a:pt x="4508699" y="2451023"/>
                  <a:pt x="4400678" y="2453652"/>
                </a:cubicBezTo>
                <a:cubicBezTo>
                  <a:pt x="4292657" y="2456281"/>
                  <a:pt x="3924148" y="2428389"/>
                  <a:pt x="3765862" y="2453652"/>
                </a:cubicBezTo>
                <a:cubicBezTo>
                  <a:pt x="3607576" y="2478915"/>
                  <a:pt x="3333734" y="2436204"/>
                  <a:pt x="3131045" y="2453652"/>
                </a:cubicBezTo>
                <a:cubicBezTo>
                  <a:pt x="2928356" y="2471100"/>
                  <a:pt x="2846009" y="2451865"/>
                  <a:pt x="2738319" y="2453652"/>
                </a:cubicBezTo>
                <a:cubicBezTo>
                  <a:pt x="2630629" y="2455439"/>
                  <a:pt x="2346969" y="2440887"/>
                  <a:pt x="2248757" y="2453652"/>
                </a:cubicBezTo>
                <a:cubicBezTo>
                  <a:pt x="2150545" y="2466417"/>
                  <a:pt x="1822586" y="2430602"/>
                  <a:pt x="1662359" y="2453652"/>
                </a:cubicBezTo>
                <a:cubicBezTo>
                  <a:pt x="1502132" y="2476702"/>
                  <a:pt x="1434954" y="2421507"/>
                  <a:pt x="1269633" y="2453652"/>
                </a:cubicBezTo>
                <a:cubicBezTo>
                  <a:pt x="1104312" y="2485797"/>
                  <a:pt x="927926" y="2412303"/>
                  <a:pt x="634817" y="2453652"/>
                </a:cubicBezTo>
                <a:cubicBezTo>
                  <a:pt x="341708" y="2495001"/>
                  <a:pt x="271413" y="2406373"/>
                  <a:pt x="0" y="2453652"/>
                </a:cubicBezTo>
                <a:cubicBezTo>
                  <a:pt x="-40715" y="2332896"/>
                  <a:pt x="32712" y="2210536"/>
                  <a:pt x="0" y="2011995"/>
                </a:cubicBezTo>
                <a:cubicBezTo>
                  <a:pt x="-32712" y="1813454"/>
                  <a:pt x="61044" y="1733763"/>
                  <a:pt x="0" y="1496728"/>
                </a:cubicBezTo>
                <a:cubicBezTo>
                  <a:pt x="-61044" y="1259693"/>
                  <a:pt x="11782" y="1204700"/>
                  <a:pt x="0" y="956924"/>
                </a:cubicBezTo>
                <a:cubicBezTo>
                  <a:pt x="-11782" y="709148"/>
                  <a:pt x="24080" y="538301"/>
                  <a:pt x="0" y="417121"/>
                </a:cubicBezTo>
                <a:cubicBezTo>
                  <a:pt x="-24080" y="295941"/>
                  <a:pt x="14063" y="152027"/>
                  <a:pt x="0" y="0"/>
                </a:cubicBezTo>
                <a:close/>
              </a:path>
              <a:path w="4841822" h="2453652" stroke="0" extrusionOk="0">
                <a:moveTo>
                  <a:pt x="0" y="0"/>
                </a:moveTo>
                <a:cubicBezTo>
                  <a:pt x="202221" y="-15416"/>
                  <a:pt x="284295" y="29330"/>
                  <a:pt x="441144" y="0"/>
                </a:cubicBezTo>
                <a:cubicBezTo>
                  <a:pt x="597993" y="-29330"/>
                  <a:pt x="718803" y="36254"/>
                  <a:pt x="930706" y="0"/>
                </a:cubicBezTo>
                <a:cubicBezTo>
                  <a:pt x="1142609" y="-36254"/>
                  <a:pt x="1273525" y="60547"/>
                  <a:pt x="1565522" y="0"/>
                </a:cubicBezTo>
                <a:cubicBezTo>
                  <a:pt x="1857519" y="-60547"/>
                  <a:pt x="1898618" y="29823"/>
                  <a:pt x="2200339" y="0"/>
                </a:cubicBezTo>
                <a:cubicBezTo>
                  <a:pt x="2502060" y="-29823"/>
                  <a:pt x="2536955" y="28088"/>
                  <a:pt x="2689901" y="0"/>
                </a:cubicBezTo>
                <a:cubicBezTo>
                  <a:pt x="2842847" y="-28088"/>
                  <a:pt x="3117063" y="32303"/>
                  <a:pt x="3227881" y="0"/>
                </a:cubicBezTo>
                <a:cubicBezTo>
                  <a:pt x="3338699" y="-32303"/>
                  <a:pt x="3534293" y="2921"/>
                  <a:pt x="3620607" y="0"/>
                </a:cubicBezTo>
                <a:cubicBezTo>
                  <a:pt x="3706921" y="-2921"/>
                  <a:pt x="4003421" y="8499"/>
                  <a:pt x="4110169" y="0"/>
                </a:cubicBezTo>
                <a:cubicBezTo>
                  <a:pt x="4216917" y="-8499"/>
                  <a:pt x="4498163" y="11006"/>
                  <a:pt x="4841822" y="0"/>
                </a:cubicBezTo>
                <a:cubicBezTo>
                  <a:pt x="4857757" y="103822"/>
                  <a:pt x="4823520" y="299210"/>
                  <a:pt x="4841822" y="441657"/>
                </a:cubicBezTo>
                <a:cubicBezTo>
                  <a:pt x="4860124" y="584104"/>
                  <a:pt x="4795229" y="740901"/>
                  <a:pt x="4841822" y="932388"/>
                </a:cubicBezTo>
                <a:cubicBezTo>
                  <a:pt x="4888415" y="1123875"/>
                  <a:pt x="4833782" y="1227019"/>
                  <a:pt x="4841822" y="1374045"/>
                </a:cubicBezTo>
                <a:cubicBezTo>
                  <a:pt x="4849862" y="1521071"/>
                  <a:pt x="4820354" y="1724315"/>
                  <a:pt x="4841822" y="1815702"/>
                </a:cubicBezTo>
                <a:cubicBezTo>
                  <a:pt x="4863290" y="1907089"/>
                  <a:pt x="4839125" y="2318406"/>
                  <a:pt x="4841822" y="2453652"/>
                </a:cubicBezTo>
                <a:cubicBezTo>
                  <a:pt x="4644182" y="2462674"/>
                  <a:pt x="4502783" y="2413541"/>
                  <a:pt x="4255424" y="2453652"/>
                </a:cubicBezTo>
                <a:cubicBezTo>
                  <a:pt x="4008065" y="2493763"/>
                  <a:pt x="4035641" y="2417917"/>
                  <a:pt x="3862698" y="2453652"/>
                </a:cubicBezTo>
                <a:cubicBezTo>
                  <a:pt x="3689755" y="2489387"/>
                  <a:pt x="3488084" y="2416847"/>
                  <a:pt x="3373136" y="2453652"/>
                </a:cubicBezTo>
                <a:cubicBezTo>
                  <a:pt x="3258188" y="2490457"/>
                  <a:pt x="3079810" y="2421285"/>
                  <a:pt x="2980410" y="2453652"/>
                </a:cubicBezTo>
                <a:cubicBezTo>
                  <a:pt x="2881010" y="2486019"/>
                  <a:pt x="2668353" y="2418909"/>
                  <a:pt x="2394012" y="2453652"/>
                </a:cubicBezTo>
                <a:cubicBezTo>
                  <a:pt x="2119671" y="2488395"/>
                  <a:pt x="1943213" y="2407862"/>
                  <a:pt x="1759195" y="2453652"/>
                </a:cubicBezTo>
                <a:cubicBezTo>
                  <a:pt x="1575177" y="2499442"/>
                  <a:pt x="1507463" y="2406700"/>
                  <a:pt x="1366470" y="2453652"/>
                </a:cubicBezTo>
                <a:cubicBezTo>
                  <a:pt x="1225477" y="2500604"/>
                  <a:pt x="1129274" y="2443735"/>
                  <a:pt x="925326" y="2453652"/>
                </a:cubicBezTo>
                <a:cubicBezTo>
                  <a:pt x="721378" y="2463569"/>
                  <a:pt x="699570" y="2441289"/>
                  <a:pt x="484182" y="2453652"/>
                </a:cubicBezTo>
                <a:cubicBezTo>
                  <a:pt x="268794" y="2466015"/>
                  <a:pt x="138242" y="2451484"/>
                  <a:pt x="0" y="2453652"/>
                </a:cubicBezTo>
                <a:cubicBezTo>
                  <a:pt x="-31923" y="2275303"/>
                  <a:pt x="41735" y="2135891"/>
                  <a:pt x="0" y="2036531"/>
                </a:cubicBezTo>
                <a:cubicBezTo>
                  <a:pt x="-41735" y="1937171"/>
                  <a:pt x="19688" y="1702112"/>
                  <a:pt x="0" y="1545801"/>
                </a:cubicBezTo>
                <a:cubicBezTo>
                  <a:pt x="-19688" y="1389490"/>
                  <a:pt x="11972" y="1181924"/>
                  <a:pt x="0" y="1055070"/>
                </a:cubicBezTo>
                <a:cubicBezTo>
                  <a:pt x="-11972" y="928216"/>
                  <a:pt x="34979" y="732781"/>
                  <a:pt x="0" y="539803"/>
                </a:cubicBezTo>
                <a:cubicBezTo>
                  <a:pt x="-34979" y="346825"/>
                  <a:pt x="1639" y="189258"/>
                  <a:pt x="0" y="0"/>
                </a:cubicBezTo>
                <a:close/>
              </a:path>
            </a:pathLst>
          </a:custGeom>
          <a:ln w="76200">
            <a:solidFill>
              <a:schemeClr val="accent5"/>
            </a:solidFill>
            <a:extLst>
              <a:ext uri="{C807C97D-BFC1-408E-A445-0C87EB9F89A2}">
                <ask:lineSketchStyleProps xmlns:ask="http://schemas.microsoft.com/office/drawing/2018/sketchyshapes" sd="3455169935">
                  <a:prstGeom prst="rect">
                    <a:avLst/>
                  </a:prstGeom>
                  <ask:type>
                    <ask:lineSketchScribble/>
                  </ask:type>
                </ask:lineSketchStyleProps>
              </a:ext>
            </a:extLst>
          </a:ln>
        </p:spPr>
      </p:pic>
      <p:pic>
        <p:nvPicPr>
          <p:cNvPr id="5" name="Picture 4">
            <a:extLst>
              <a:ext uri="{FF2B5EF4-FFF2-40B4-BE49-F238E27FC236}">
                <a16:creationId xmlns:a16="http://schemas.microsoft.com/office/drawing/2014/main" id="{8C47A99D-3544-18EB-AE1B-1DDA23B76F61}"/>
              </a:ext>
            </a:extLst>
          </p:cNvPr>
          <p:cNvPicPr>
            <a:picLocks noChangeAspect="1"/>
          </p:cNvPicPr>
          <p:nvPr/>
        </p:nvPicPr>
        <p:blipFill>
          <a:blip r:embed="rId5"/>
          <a:stretch>
            <a:fillRect/>
          </a:stretch>
        </p:blipFill>
        <p:spPr>
          <a:xfrm>
            <a:off x="674648" y="3762072"/>
            <a:ext cx="5255391" cy="2508159"/>
          </a:xfrm>
          <a:custGeom>
            <a:avLst/>
            <a:gdLst>
              <a:gd name="connsiteX0" fmla="*/ 0 w 5255391"/>
              <a:gd name="connsiteY0" fmla="*/ 0 h 2508159"/>
              <a:gd name="connsiteX1" fmla="*/ 583932 w 5255391"/>
              <a:gd name="connsiteY1" fmla="*/ 0 h 2508159"/>
              <a:gd name="connsiteX2" fmla="*/ 1220419 w 5255391"/>
              <a:gd name="connsiteY2" fmla="*/ 0 h 2508159"/>
              <a:gd name="connsiteX3" fmla="*/ 1751797 w 5255391"/>
              <a:gd name="connsiteY3" fmla="*/ 0 h 2508159"/>
              <a:gd name="connsiteX4" fmla="*/ 2178068 w 5255391"/>
              <a:gd name="connsiteY4" fmla="*/ 0 h 2508159"/>
              <a:gd name="connsiteX5" fmla="*/ 2709446 w 5255391"/>
              <a:gd name="connsiteY5" fmla="*/ 0 h 2508159"/>
              <a:gd name="connsiteX6" fmla="*/ 3345932 w 5255391"/>
              <a:gd name="connsiteY6" fmla="*/ 0 h 2508159"/>
              <a:gd name="connsiteX7" fmla="*/ 3982419 w 5255391"/>
              <a:gd name="connsiteY7" fmla="*/ 0 h 2508159"/>
              <a:gd name="connsiteX8" fmla="*/ 4408689 w 5255391"/>
              <a:gd name="connsiteY8" fmla="*/ 0 h 2508159"/>
              <a:gd name="connsiteX9" fmla="*/ 5255391 w 5255391"/>
              <a:gd name="connsiteY9" fmla="*/ 0 h 2508159"/>
              <a:gd name="connsiteX10" fmla="*/ 5255391 w 5255391"/>
              <a:gd name="connsiteY10" fmla="*/ 426387 h 2508159"/>
              <a:gd name="connsiteX11" fmla="*/ 5255391 w 5255391"/>
              <a:gd name="connsiteY11" fmla="*/ 902937 h 2508159"/>
              <a:gd name="connsiteX12" fmla="*/ 5255391 w 5255391"/>
              <a:gd name="connsiteY12" fmla="*/ 1379487 h 2508159"/>
              <a:gd name="connsiteX13" fmla="*/ 5255391 w 5255391"/>
              <a:gd name="connsiteY13" fmla="*/ 1906201 h 2508159"/>
              <a:gd name="connsiteX14" fmla="*/ 5255391 w 5255391"/>
              <a:gd name="connsiteY14" fmla="*/ 2508159 h 2508159"/>
              <a:gd name="connsiteX15" fmla="*/ 4566351 w 5255391"/>
              <a:gd name="connsiteY15" fmla="*/ 2508159 h 2508159"/>
              <a:gd name="connsiteX16" fmla="*/ 4140080 w 5255391"/>
              <a:gd name="connsiteY16" fmla="*/ 2508159 h 2508159"/>
              <a:gd name="connsiteX17" fmla="*/ 3451040 w 5255391"/>
              <a:gd name="connsiteY17" fmla="*/ 2508159 h 2508159"/>
              <a:gd name="connsiteX18" fmla="*/ 2762000 w 5255391"/>
              <a:gd name="connsiteY18" fmla="*/ 2508159 h 2508159"/>
              <a:gd name="connsiteX19" fmla="*/ 2283175 w 5255391"/>
              <a:gd name="connsiteY19" fmla="*/ 2508159 h 2508159"/>
              <a:gd name="connsiteX20" fmla="*/ 1646689 w 5255391"/>
              <a:gd name="connsiteY20" fmla="*/ 2508159 h 2508159"/>
              <a:gd name="connsiteX21" fmla="*/ 1115311 w 5255391"/>
              <a:gd name="connsiteY21" fmla="*/ 2508159 h 2508159"/>
              <a:gd name="connsiteX22" fmla="*/ 0 w 5255391"/>
              <a:gd name="connsiteY22" fmla="*/ 2508159 h 2508159"/>
              <a:gd name="connsiteX23" fmla="*/ 0 w 5255391"/>
              <a:gd name="connsiteY23" fmla="*/ 1956364 h 2508159"/>
              <a:gd name="connsiteX24" fmla="*/ 0 w 5255391"/>
              <a:gd name="connsiteY24" fmla="*/ 1404569 h 2508159"/>
              <a:gd name="connsiteX25" fmla="*/ 0 w 5255391"/>
              <a:gd name="connsiteY25" fmla="*/ 928019 h 2508159"/>
              <a:gd name="connsiteX26" fmla="*/ 0 w 5255391"/>
              <a:gd name="connsiteY26" fmla="*/ 501632 h 2508159"/>
              <a:gd name="connsiteX27" fmla="*/ 0 w 5255391"/>
              <a:gd name="connsiteY27" fmla="*/ 0 h 250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55391" h="2508159" fill="none" extrusionOk="0">
                <a:moveTo>
                  <a:pt x="0" y="0"/>
                </a:moveTo>
                <a:cubicBezTo>
                  <a:pt x="217057" y="-9562"/>
                  <a:pt x="448677" y="42900"/>
                  <a:pt x="583932" y="0"/>
                </a:cubicBezTo>
                <a:cubicBezTo>
                  <a:pt x="719187" y="-42900"/>
                  <a:pt x="962877" y="62787"/>
                  <a:pt x="1220419" y="0"/>
                </a:cubicBezTo>
                <a:cubicBezTo>
                  <a:pt x="1477961" y="-62787"/>
                  <a:pt x="1610461" y="14971"/>
                  <a:pt x="1751797" y="0"/>
                </a:cubicBezTo>
                <a:cubicBezTo>
                  <a:pt x="1893133" y="-14971"/>
                  <a:pt x="1971134" y="45273"/>
                  <a:pt x="2178068" y="0"/>
                </a:cubicBezTo>
                <a:cubicBezTo>
                  <a:pt x="2385002" y="-45273"/>
                  <a:pt x="2492413" y="50553"/>
                  <a:pt x="2709446" y="0"/>
                </a:cubicBezTo>
                <a:cubicBezTo>
                  <a:pt x="2926479" y="-50553"/>
                  <a:pt x="3086531" y="57954"/>
                  <a:pt x="3345932" y="0"/>
                </a:cubicBezTo>
                <a:cubicBezTo>
                  <a:pt x="3605333" y="-57954"/>
                  <a:pt x="3843713" y="33555"/>
                  <a:pt x="3982419" y="0"/>
                </a:cubicBezTo>
                <a:cubicBezTo>
                  <a:pt x="4121125" y="-33555"/>
                  <a:pt x="4239178" y="5028"/>
                  <a:pt x="4408689" y="0"/>
                </a:cubicBezTo>
                <a:cubicBezTo>
                  <a:pt x="4578200" y="-5028"/>
                  <a:pt x="5000947" y="53825"/>
                  <a:pt x="5255391" y="0"/>
                </a:cubicBezTo>
                <a:cubicBezTo>
                  <a:pt x="5280726" y="113609"/>
                  <a:pt x="5232361" y="335678"/>
                  <a:pt x="5255391" y="426387"/>
                </a:cubicBezTo>
                <a:cubicBezTo>
                  <a:pt x="5278421" y="517096"/>
                  <a:pt x="5254814" y="766339"/>
                  <a:pt x="5255391" y="902937"/>
                </a:cubicBezTo>
                <a:cubicBezTo>
                  <a:pt x="5255968" y="1039535"/>
                  <a:pt x="5210429" y="1265270"/>
                  <a:pt x="5255391" y="1379487"/>
                </a:cubicBezTo>
                <a:cubicBezTo>
                  <a:pt x="5300353" y="1493704"/>
                  <a:pt x="5222383" y="1748708"/>
                  <a:pt x="5255391" y="1906201"/>
                </a:cubicBezTo>
                <a:cubicBezTo>
                  <a:pt x="5288399" y="2063694"/>
                  <a:pt x="5243872" y="2240118"/>
                  <a:pt x="5255391" y="2508159"/>
                </a:cubicBezTo>
                <a:cubicBezTo>
                  <a:pt x="4971597" y="2521987"/>
                  <a:pt x="4874567" y="2471511"/>
                  <a:pt x="4566351" y="2508159"/>
                </a:cubicBezTo>
                <a:cubicBezTo>
                  <a:pt x="4258135" y="2544807"/>
                  <a:pt x="4241393" y="2481052"/>
                  <a:pt x="4140080" y="2508159"/>
                </a:cubicBezTo>
                <a:cubicBezTo>
                  <a:pt x="4038767" y="2535266"/>
                  <a:pt x="3672142" y="2435250"/>
                  <a:pt x="3451040" y="2508159"/>
                </a:cubicBezTo>
                <a:cubicBezTo>
                  <a:pt x="3229938" y="2581068"/>
                  <a:pt x="2963772" y="2453745"/>
                  <a:pt x="2762000" y="2508159"/>
                </a:cubicBezTo>
                <a:cubicBezTo>
                  <a:pt x="2560228" y="2562573"/>
                  <a:pt x="2422656" y="2484202"/>
                  <a:pt x="2283175" y="2508159"/>
                </a:cubicBezTo>
                <a:cubicBezTo>
                  <a:pt x="2143695" y="2532116"/>
                  <a:pt x="1860971" y="2472727"/>
                  <a:pt x="1646689" y="2508159"/>
                </a:cubicBezTo>
                <a:cubicBezTo>
                  <a:pt x="1432407" y="2543591"/>
                  <a:pt x="1336819" y="2459144"/>
                  <a:pt x="1115311" y="2508159"/>
                </a:cubicBezTo>
                <a:cubicBezTo>
                  <a:pt x="893803" y="2557174"/>
                  <a:pt x="316114" y="2473821"/>
                  <a:pt x="0" y="2508159"/>
                </a:cubicBezTo>
                <a:cubicBezTo>
                  <a:pt x="-18351" y="2301717"/>
                  <a:pt x="6363" y="2197892"/>
                  <a:pt x="0" y="1956364"/>
                </a:cubicBezTo>
                <a:cubicBezTo>
                  <a:pt x="-6363" y="1714837"/>
                  <a:pt x="16015" y="1624246"/>
                  <a:pt x="0" y="1404569"/>
                </a:cubicBezTo>
                <a:cubicBezTo>
                  <a:pt x="-16015" y="1184892"/>
                  <a:pt x="42178" y="1038727"/>
                  <a:pt x="0" y="928019"/>
                </a:cubicBezTo>
                <a:cubicBezTo>
                  <a:pt x="-42178" y="817311"/>
                  <a:pt x="12715" y="714758"/>
                  <a:pt x="0" y="501632"/>
                </a:cubicBezTo>
                <a:cubicBezTo>
                  <a:pt x="-12715" y="288506"/>
                  <a:pt x="19847" y="154953"/>
                  <a:pt x="0" y="0"/>
                </a:cubicBezTo>
                <a:close/>
              </a:path>
              <a:path w="5255391" h="2508159" stroke="0" extrusionOk="0">
                <a:moveTo>
                  <a:pt x="0" y="0"/>
                </a:moveTo>
                <a:cubicBezTo>
                  <a:pt x="195350" y="-34279"/>
                  <a:pt x="361605" y="21002"/>
                  <a:pt x="478825" y="0"/>
                </a:cubicBezTo>
                <a:cubicBezTo>
                  <a:pt x="596046" y="-21002"/>
                  <a:pt x="860477" y="39776"/>
                  <a:pt x="1062757" y="0"/>
                </a:cubicBezTo>
                <a:cubicBezTo>
                  <a:pt x="1265037" y="-39776"/>
                  <a:pt x="1421667" y="25582"/>
                  <a:pt x="1699243" y="0"/>
                </a:cubicBezTo>
                <a:cubicBezTo>
                  <a:pt x="1976819" y="-25582"/>
                  <a:pt x="1961140" y="25529"/>
                  <a:pt x="2178068" y="0"/>
                </a:cubicBezTo>
                <a:cubicBezTo>
                  <a:pt x="2394996" y="-25529"/>
                  <a:pt x="2565325" y="44319"/>
                  <a:pt x="2762000" y="0"/>
                </a:cubicBezTo>
                <a:cubicBezTo>
                  <a:pt x="2958675" y="-44319"/>
                  <a:pt x="3040375" y="56108"/>
                  <a:pt x="3293378" y="0"/>
                </a:cubicBezTo>
                <a:cubicBezTo>
                  <a:pt x="3546381" y="-56108"/>
                  <a:pt x="3746069" y="1871"/>
                  <a:pt x="3982419" y="0"/>
                </a:cubicBezTo>
                <a:cubicBezTo>
                  <a:pt x="4218769" y="-1871"/>
                  <a:pt x="4441074" y="11479"/>
                  <a:pt x="4618905" y="0"/>
                </a:cubicBezTo>
                <a:cubicBezTo>
                  <a:pt x="4796736" y="-11479"/>
                  <a:pt x="5048850" y="20881"/>
                  <a:pt x="5255391" y="0"/>
                </a:cubicBezTo>
                <a:cubicBezTo>
                  <a:pt x="5289414" y="173902"/>
                  <a:pt x="5253704" y="272693"/>
                  <a:pt x="5255391" y="476550"/>
                </a:cubicBezTo>
                <a:cubicBezTo>
                  <a:pt x="5257078" y="680407"/>
                  <a:pt x="5212932" y="838053"/>
                  <a:pt x="5255391" y="1028345"/>
                </a:cubicBezTo>
                <a:cubicBezTo>
                  <a:pt x="5297850" y="1218638"/>
                  <a:pt x="5207404" y="1317261"/>
                  <a:pt x="5255391" y="1479814"/>
                </a:cubicBezTo>
                <a:cubicBezTo>
                  <a:pt x="5303378" y="1642367"/>
                  <a:pt x="5250042" y="1818786"/>
                  <a:pt x="5255391" y="1981446"/>
                </a:cubicBezTo>
                <a:cubicBezTo>
                  <a:pt x="5260740" y="2144106"/>
                  <a:pt x="5226771" y="2394223"/>
                  <a:pt x="5255391" y="2508159"/>
                </a:cubicBezTo>
                <a:cubicBezTo>
                  <a:pt x="5070359" y="2541454"/>
                  <a:pt x="4771741" y="2477148"/>
                  <a:pt x="4566351" y="2508159"/>
                </a:cubicBezTo>
                <a:cubicBezTo>
                  <a:pt x="4360961" y="2539170"/>
                  <a:pt x="4197098" y="2472535"/>
                  <a:pt x="3877311" y="2508159"/>
                </a:cubicBezTo>
                <a:cubicBezTo>
                  <a:pt x="3557524" y="2543783"/>
                  <a:pt x="3559557" y="2467434"/>
                  <a:pt x="3451040" y="2508159"/>
                </a:cubicBezTo>
                <a:cubicBezTo>
                  <a:pt x="3342523" y="2548884"/>
                  <a:pt x="3070939" y="2484285"/>
                  <a:pt x="2972216" y="2508159"/>
                </a:cubicBezTo>
                <a:cubicBezTo>
                  <a:pt x="2873493" y="2532033"/>
                  <a:pt x="2594788" y="2465552"/>
                  <a:pt x="2440837" y="2508159"/>
                </a:cubicBezTo>
                <a:cubicBezTo>
                  <a:pt x="2286886" y="2550766"/>
                  <a:pt x="1922092" y="2501406"/>
                  <a:pt x="1751797" y="2508159"/>
                </a:cubicBezTo>
                <a:cubicBezTo>
                  <a:pt x="1581502" y="2514912"/>
                  <a:pt x="1247905" y="2468443"/>
                  <a:pt x="1062757" y="2508159"/>
                </a:cubicBezTo>
                <a:cubicBezTo>
                  <a:pt x="877609" y="2547875"/>
                  <a:pt x="524955" y="2384522"/>
                  <a:pt x="0" y="2508159"/>
                </a:cubicBezTo>
                <a:cubicBezTo>
                  <a:pt x="-54165" y="2366919"/>
                  <a:pt x="11708" y="2219346"/>
                  <a:pt x="0" y="2031609"/>
                </a:cubicBezTo>
                <a:cubicBezTo>
                  <a:pt x="-11708" y="1843872"/>
                  <a:pt x="10969" y="1760602"/>
                  <a:pt x="0" y="1605222"/>
                </a:cubicBezTo>
                <a:cubicBezTo>
                  <a:pt x="-10969" y="1449842"/>
                  <a:pt x="26103" y="1340182"/>
                  <a:pt x="0" y="1128672"/>
                </a:cubicBezTo>
                <a:cubicBezTo>
                  <a:pt x="-26103" y="917162"/>
                  <a:pt x="14209" y="810869"/>
                  <a:pt x="0" y="627040"/>
                </a:cubicBezTo>
                <a:cubicBezTo>
                  <a:pt x="-14209" y="443211"/>
                  <a:pt x="18666" y="272241"/>
                  <a:pt x="0" y="0"/>
                </a:cubicBezTo>
                <a:close/>
              </a:path>
            </a:pathLst>
          </a:custGeom>
          <a:ln w="76200">
            <a:solidFill>
              <a:srgbClr val="92D050"/>
            </a:solidFill>
            <a:extLst>
              <a:ext uri="{C807C97D-BFC1-408E-A445-0C87EB9F89A2}">
                <ask:lineSketchStyleProps xmlns:ask="http://schemas.microsoft.com/office/drawing/2018/sketchyshapes" sd="3066786219">
                  <a:prstGeom prst="rect">
                    <a:avLst/>
                  </a:prstGeom>
                  <ask:type>
                    <ask:lineSketchScribble/>
                  </ask:type>
                </ask:lineSketchStyleProps>
              </a:ext>
            </a:extLst>
          </a:ln>
        </p:spPr>
      </p:pic>
    </p:spTree>
    <p:extLst>
      <p:ext uri="{BB962C8B-B14F-4D97-AF65-F5344CB8AC3E}">
        <p14:creationId xmlns:p14="http://schemas.microsoft.com/office/powerpoint/2010/main" val="18202804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5</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383664" y="519373"/>
            <a:ext cx="8771467" cy="818626"/>
          </a:xfrm>
          <a:prstGeom prst="rect">
            <a:avLst/>
          </a:prstGeom>
          <a:noFill/>
        </p:spPr>
        <p:txBody>
          <a:bodyPr wrap="square" lIns="0" tIns="0" rIns="0" bIns="0" rtlCol="0">
            <a:noAutofit/>
          </a:bodyPr>
          <a:lstStyle/>
          <a:p>
            <a:pPr algn="l"/>
            <a:r>
              <a:rPr lang="en-GB" sz="3600" b="1" dirty="0">
                <a:solidFill>
                  <a:schemeClr val="accent5"/>
                </a:solidFill>
              </a:rPr>
              <a:t>DfE Expectations of governance:</a:t>
            </a:r>
            <a:endParaRPr lang="en-GB" sz="4000" b="1" dirty="0">
              <a:solidFill>
                <a:schemeClr val="accent5"/>
              </a:solidFill>
              <a:latin typeface="+mj-lt"/>
            </a:endParaRPr>
          </a:p>
        </p:txBody>
      </p:sp>
      <p:sp>
        <p:nvSpPr>
          <p:cNvPr id="6" name="TextBox 5">
            <a:extLst>
              <a:ext uri="{FF2B5EF4-FFF2-40B4-BE49-F238E27FC236}">
                <a16:creationId xmlns:a16="http://schemas.microsoft.com/office/drawing/2014/main" id="{1FCF09BF-D83C-F795-D58C-82BE07E29408}"/>
              </a:ext>
            </a:extLst>
          </p:cNvPr>
          <p:cNvSpPr txBox="1"/>
          <p:nvPr/>
        </p:nvSpPr>
        <p:spPr>
          <a:xfrm>
            <a:off x="4006735" y="1429439"/>
            <a:ext cx="4965815" cy="5247590"/>
          </a:xfrm>
          <a:prstGeom prst="rect">
            <a:avLst/>
          </a:prstGeom>
          <a:noFill/>
        </p:spPr>
        <p:txBody>
          <a:bodyPr wrap="square" rtlCol="0">
            <a:spAutoFit/>
          </a:bodyPr>
          <a:lstStyle/>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cs typeface="Segoe UI" panose="020B0502040204020203" pitchFamily="34" charset="0"/>
              </a:rPr>
              <a:t>ensuring key duties (statutory) are complied with;</a:t>
            </a:r>
          </a:p>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cs typeface="Segoe UI" panose="020B0502040204020203" pitchFamily="34" charset="0"/>
              </a:rPr>
              <a:t>a designated governor for SEND </a:t>
            </a:r>
            <a:r>
              <a:rPr lang="en-GB" sz="3000" i="1" dirty="0">
                <a:solidFill>
                  <a:schemeClr val="tx1">
                    <a:lumMod val="65000"/>
                    <a:lumOff val="35000"/>
                  </a:schemeClr>
                </a:solidFill>
                <a:cs typeface="Segoe UI" panose="020B0502040204020203" pitchFamily="34" charset="0"/>
              </a:rPr>
              <a:t>(should);</a:t>
            </a:r>
          </a:p>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cs typeface="Segoe UI" panose="020B0502040204020203" pitchFamily="34" charset="0"/>
              </a:rPr>
              <a:t>ensure SENDCo has been appointed (mainstream);</a:t>
            </a:r>
          </a:p>
          <a:p>
            <a:pPr marL="457200" indent="-457200">
              <a:spcBef>
                <a:spcPts val="600"/>
              </a:spcBef>
              <a:spcAft>
                <a:spcPts val="600"/>
              </a:spcAft>
              <a:buClr>
                <a:schemeClr val="accent5"/>
              </a:buClr>
              <a:buSzPct val="120000"/>
              <a:buFont typeface="Arial" panose="020B0604020202020204" pitchFamily="34" charset="0"/>
              <a:buChar char="•"/>
            </a:pPr>
            <a:r>
              <a:rPr lang="en-GB" sz="3000" dirty="0">
                <a:solidFill>
                  <a:schemeClr val="tx1">
                    <a:lumMod val="65000"/>
                    <a:lumOff val="35000"/>
                  </a:schemeClr>
                </a:solidFill>
                <a:cs typeface="Segoe UI" panose="020B0502040204020203" pitchFamily="34" charset="0"/>
              </a:rPr>
              <a:t>have regard to guidance in Code of Practice.</a:t>
            </a:r>
          </a:p>
          <a:p>
            <a:pPr marL="457200" indent="-457200">
              <a:buClr>
                <a:srgbClr val="92D050"/>
              </a:buClr>
              <a:buSzPct val="120000"/>
              <a:buFont typeface="Arial" panose="020B0604020202020204" pitchFamily="34" charset="0"/>
              <a:buChar char="•"/>
            </a:pPr>
            <a:endParaRPr lang="en-GB" sz="3000" dirty="0">
              <a:solidFill>
                <a:schemeClr val="tx1">
                  <a:lumMod val="65000"/>
                  <a:lumOff val="35000"/>
                </a:schemeClr>
              </a:solidFill>
              <a:cs typeface="Segoe UI" panose="020B0502040204020203" pitchFamily="34" charset="0"/>
            </a:endParaRPr>
          </a:p>
        </p:txBody>
      </p:sp>
      <p:pic>
        <p:nvPicPr>
          <p:cNvPr id="7" name="Picture 6">
            <a:extLst>
              <a:ext uri="{FF2B5EF4-FFF2-40B4-BE49-F238E27FC236}">
                <a16:creationId xmlns:a16="http://schemas.microsoft.com/office/drawing/2014/main" id="{E873EDCA-6F88-979D-C7B9-2015C09BAA2A}"/>
              </a:ext>
            </a:extLst>
          </p:cNvPr>
          <p:cNvPicPr>
            <a:picLocks noChangeAspect="1"/>
          </p:cNvPicPr>
          <p:nvPr/>
        </p:nvPicPr>
        <p:blipFill>
          <a:blip r:embed="rId4"/>
          <a:stretch>
            <a:fillRect/>
          </a:stretch>
        </p:blipFill>
        <p:spPr>
          <a:xfrm>
            <a:off x="316914" y="2548636"/>
            <a:ext cx="3474464" cy="1760727"/>
          </a:xfrm>
          <a:custGeom>
            <a:avLst/>
            <a:gdLst>
              <a:gd name="connsiteX0" fmla="*/ 0 w 3474464"/>
              <a:gd name="connsiteY0" fmla="*/ 0 h 1760727"/>
              <a:gd name="connsiteX1" fmla="*/ 579077 w 3474464"/>
              <a:gd name="connsiteY1" fmla="*/ 0 h 1760727"/>
              <a:gd name="connsiteX2" fmla="*/ 1192899 w 3474464"/>
              <a:gd name="connsiteY2" fmla="*/ 0 h 1760727"/>
              <a:gd name="connsiteX3" fmla="*/ 1806721 w 3474464"/>
              <a:gd name="connsiteY3" fmla="*/ 0 h 1760727"/>
              <a:gd name="connsiteX4" fmla="*/ 2385799 w 3474464"/>
              <a:gd name="connsiteY4" fmla="*/ 0 h 1760727"/>
              <a:gd name="connsiteX5" fmla="*/ 2895387 w 3474464"/>
              <a:gd name="connsiteY5" fmla="*/ 0 h 1760727"/>
              <a:gd name="connsiteX6" fmla="*/ 3474464 w 3474464"/>
              <a:gd name="connsiteY6" fmla="*/ 0 h 1760727"/>
              <a:gd name="connsiteX7" fmla="*/ 3474464 w 3474464"/>
              <a:gd name="connsiteY7" fmla="*/ 622124 h 1760727"/>
              <a:gd name="connsiteX8" fmla="*/ 3474464 w 3474464"/>
              <a:gd name="connsiteY8" fmla="*/ 1173818 h 1760727"/>
              <a:gd name="connsiteX9" fmla="*/ 3474464 w 3474464"/>
              <a:gd name="connsiteY9" fmla="*/ 1760727 h 1760727"/>
              <a:gd name="connsiteX10" fmla="*/ 2999621 w 3474464"/>
              <a:gd name="connsiteY10" fmla="*/ 1760727 h 1760727"/>
              <a:gd name="connsiteX11" fmla="*/ 2351054 w 3474464"/>
              <a:gd name="connsiteY11" fmla="*/ 1760727 h 1760727"/>
              <a:gd name="connsiteX12" fmla="*/ 1702487 w 3474464"/>
              <a:gd name="connsiteY12" fmla="*/ 1760727 h 1760727"/>
              <a:gd name="connsiteX13" fmla="*/ 1227644 w 3474464"/>
              <a:gd name="connsiteY13" fmla="*/ 1760727 h 1760727"/>
              <a:gd name="connsiteX14" fmla="*/ 648567 w 3474464"/>
              <a:gd name="connsiteY14" fmla="*/ 1760727 h 1760727"/>
              <a:gd name="connsiteX15" fmla="*/ 0 w 3474464"/>
              <a:gd name="connsiteY15" fmla="*/ 1760727 h 1760727"/>
              <a:gd name="connsiteX16" fmla="*/ 0 w 3474464"/>
              <a:gd name="connsiteY16" fmla="*/ 1138603 h 1760727"/>
              <a:gd name="connsiteX17" fmla="*/ 0 w 3474464"/>
              <a:gd name="connsiteY17" fmla="*/ 534087 h 1760727"/>
              <a:gd name="connsiteX18" fmla="*/ 0 w 3474464"/>
              <a:gd name="connsiteY18" fmla="*/ 0 h 17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4464" h="1760727" fill="none" extrusionOk="0">
                <a:moveTo>
                  <a:pt x="0" y="0"/>
                </a:moveTo>
                <a:cubicBezTo>
                  <a:pt x="135779" y="-57446"/>
                  <a:pt x="377758" y="26838"/>
                  <a:pt x="579077" y="0"/>
                </a:cubicBezTo>
                <a:cubicBezTo>
                  <a:pt x="780396" y="-26838"/>
                  <a:pt x="1032341" y="49562"/>
                  <a:pt x="1192899" y="0"/>
                </a:cubicBezTo>
                <a:cubicBezTo>
                  <a:pt x="1353457" y="-49562"/>
                  <a:pt x="1543134" y="10446"/>
                  <a:pt x="1806721" y="0"/>
                </a:cubicBezTo>
                <a:cubicBezTo>
                  <a:pt x="2070308" y="-10446"/>
                  <a:pt x="2222393" y="36780"/>
                  <a:pt x="2385799" y="0"/>
                </a:cubicBezTo>
                <a:cubicBezTo>
                  <a:pt x="2549205" y="-36780"/>
                  <a:pt x="2753943" y="3155"/>
                  <a:pt x="2895387" y="0"/>
                </a:cubicBezTo>
                <a:cubicBezTo>
                  <a:pt x="3036831" y="-3155"/>
                  <a:pt x="3298462" y="60690"/>
                  <a:pt x="3474464" y="0"/>
                </a:cubicBezTo>
                <a:cubicBezTo>
                  <a:pt x="3543146" y="180263"/>
                  <a:pt x="3401935" y="415056"/>
                  <a:pt x="3474464" y="622124"/>
                </a:cubicBezTo>
                <a:cubicBezTo>
                  <a:pt x="3546993" y="829192"/>
                  <a:pt x="3471507" y="1045600"/>
                  <a:pt x="3474464" y="1173818"/>
                </a:cubicBezTo>
                <a:cubicBezTo>
                  <a:pt x="3477421" y="1302036"/>
                  <a:pt x="3430122" y="1504019"/>
                  <a:pt x="3474464" y="1760727"/>
                </a:cubicBezTo>
                <a:cubicBezTo>
                  <a:pt x="3245447" y="1791974"/>
                  <a:pt x="3228099" y="1726843"/>
                  <a:pt x="2999621" y="1760727"/>
                </a:cubicBezTo>
                <a:cubicBezTo>
                  <a:pt x="2771143" y="1794611"/>
                  <a:pt x="2661523" y="1705020"/>
                  <a:pt x="2351054" y="1760727"/>
                </a:cubicBezTo>
                <a:cubicBezTo>
                  <a:pt x="2040585" y="1816434"/>
                  <a:pt x="1976741" y="1690473"/>
                  <a:pt x="1702487" y="1760727"/>
                </a:cubicBezTo>
                <a:cubicBezTo>
                  <a:pt x="1428233" y="1830981"/>
                  <a:pt x="1363933" y="1740089"/>
                  <a:pt x="1227644" y="1760727"/>
                </a:cubicBezTo>
                <a:cubicBezTo>
                  <a:pt x="1091355" y="1781365"/>
                  <a:pt x="775314" y="1721192"/>
                  <a:pt x="648567" y="1760727"/>
                </a:cubicBezTo>
                <a:cubicBezTo>
                  <a:pt x="521820" y="1800262"/>
                  <a:pt x="141278" y="1733891"/>
                  <a:pt x="0" y="1760727"/>
                </a:cubicBezTo>
                <a:cubicBezTo>
                  <a:pt x="-51632" y="1622190"/>
                  <a:pt x="6058" y="1371721"/>
                  <a:pt x="0" y="1138603"/>
                </a:cubicBezTo>
                <a:cubicBezTo>
                  <a:pt x="-6058" y="905485"/>
                  <a:pt x="12745" y="711158"/>
                  <a:pt x="0" y="534087"/>
                </a:cubicBezTo>
                <a:cubicBezTo>
                  <a:pt x="-12745" y="357016"/>
                  <a:pt x="54186" y="160045"/>
                  <a:pt x="0" y="0"/>
                </a:cubicBezTo>
                <a:close/>
              </a:path>
              <a:path w="3474464" h="1760727" stroke="0" extrusionOk="0">
                <a:moveTo>
                  <a:pt x="0" y="0"/>
                </a:moveTo>
                <a:cubicBezTo>
                  <a:pt x="112658" y="-30713"/>
                  <a:pt x="261734" y="6139"/>
                  <a:pt x="509588" y="0"/>
                </a:cubicBezTo>
                <a:cubicBezTo>
                  <a:pt x="757442" y="-6139"/>
                  <a:pt x="901545" y="18517"/>
                  <a:pt x="1053921" y="0"/>
                </a:cubicBezTo>
                <a:cubicBezTo>
                  <a:pt x="1206297" y="-18517"/>
                  <a:pt x="1418729" y="70534"/>
                  <a:pt x="1702487" y="0"/>
                </a:cubicBezTo>
                <a:cubicBezTo>
                  <a:pt x="1986245" y="-70534"/>
                  <a:pt x="2078090" y="12453"/>
                  <a:pt x="2351054" y="0"/>
                </a:cubicBezTo>
                <a:cubicBezTo>
                  <a:pt x="2624018" y="-12453"/>
                  <a:pt x="2674196" y="34432"/>
                  <a:pt x="2895387" y="0"/>
                </a:cubicBezTo>
                <a:cubicBezTo>
                  <a:pt x="3116578" y="-34432"/>
                  <a:pt x="3349697" y="10513"/>
                  <a:pt x="3474464" y="0"/>
                </a:cubicBezTo>
                <a:cubicBezTo>
                  <a:pt x="3519197" y="152330"/>
                  <a:pt x="3471932" y="330955"/>
                  <a:pt x="3474464" y="534087"/>
                </a:cubicBezTo>
                <a:cubicBezTo>
                  <a:pt x="3476996" y="737219"/>
                  <a:pt x="3419295" y="899649"/>
                  <a:pt x="3474464" y="1120996"/>
                </a:cubicBezTo>
                <a:cubicBezTo>
                  <a:pt x="3529633" y="1342343"/>
                  <a:pt x="3442336" y="1531310"/>
                  <a:pt x="3474464" y="1760727"/>
                </a:cubicBezTo>
                <a:cubicBezTo>
                  <a:pt x="3243583" y="1814039"/>
                  <a:pt x="3196568" y="1706462"/>
                  <a:pt x="2999621" y="1760727"/>
                </a:cubicBezTo>
                <a:cubicBezTo>
                  <a:pt x="2802674" y="1814992"/>
                  <a:pt x="2658839" y="1702065"/>
                  <a:pt x="2385799" y="1760727"/>
                </a:cubicBezTo>
                <a:cubicBezTo>
                  <a:pt x="2112759" y="1819389"/>
                  <a:pt x="1982092" y="1708052"/>
                  <a:pt x="1876211" y="1760727"/>
                </a:cubicBezTo>
                <a:cubicBezTo>
                  <a:pt x="1770330" y="1813402"/>
                  <a:pt x="1421628" y="1709090"/>
                  <a:pt x="1227644" y="1760727"/>
                </a:cubicBezTo>
                <a:cubicBezTo>
                  <a:pt x="1033660" y="1812364"/>
                  <a:pt x="781200" y="1711425"/>
                  <a:pt x="648567" y="1760727"/>
                </a:cubicBezTo>
                <a:cubicBezTo>
                  <a:pt x="515934" y="1810029"/>
                  <a:pt x="209112" y="1740139"/>
                  <a:pt x="0" y="1760727"/>
                </a:cubicBezTo>
                <a:cubicBezTo>
                  <a:pt x="-54204" y="1557878"/>
                  <a:pt x="57331" y="1423855"/>
                  <a:pt x="0" y="1226640"/>
                </a:cubicBezTo>
                <a:cubicBezTo>
                  <a:pt x="-57331" y="1029425"/>
                  <a:pt x="44714" y="819996"/>
                  <a:pt x="0" y="674945"/>
                </a:cubicBezTo>
                <a:cubicBezTo>
                  <a:pt x="-44714" y="529895"/>
                  <a:pt x="21823" y="313641"/>
                  <a:pt x="0" y="0"/>
                </a:cubicBezTo>
                <a:close/>
              </a:path>
            </a:pathLst>
          </a:custGeom>
          <a:ln w="76200">
            <a:solidFill>
              <a:schemeClr val="accent5"/>
            </a:solidFill>
            <a:extLst>
              <a:ext uri="{C807C97D-BFC1-408E-A445-0C87EB9F89A2}">
                <ask:lineSketchStyleProps xmlns:ask="http://schemas.microsoft.com/office/drawing/2018/sketchyshapes" sd="3455169935">
                  <a:prstGeom prst="rect">
                    <a:avLst/>
                  </a:prstGeom>
                  <ask:type>
                    <ask:lineSketchScribble/>
                  </ask:type>
                </ask:lineSketchStyleProps>
              </a:ext>
            </a:extLst>
          </a:ln>
        </p:spPr>
      </p:pic>
    </p:spTree>
    <p:extLst>
      <p:ext uri="{BB962C8B-B14F-4D97-AF65-F5344CB8AC3E}">
        <p14:creationId xmlns:p14="http://schemas.microsoft.com/office/powerpoint/2010/main" val="16747095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6</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425733" y="501602"/>
            <a:ext cx="8771467" cy="818626"/>
          </a:xfrm>
          <a:prstGeom prst="rect">
            <a:avLst/>
          </a:prstGeom>
          <a:noFill/>
        </p:spPr>
        <p:txBody>
          <a:bodyPr wrap="square" lIns="0" tIns="0" rIns="0" bIns="0" rtlCol="0">
            <a:noAutofit/>
          </a:bodyPr>
          <a:lstStyle/>
          <a:p>
            <a:pPr algn="l"/>
            <a:r>
              <a:rPr lang="en-GB" sz="3600" b="1" dirty="0">
                <a:solidFill>
                  <a:schemeClr val="accent5"/>
                </a:solidFill>
              </a:rPr>
              <a:t>SEND Code of Practice:</a:t>
            </a:r>
            <a:endParaRPr lang="en-GB" sz="4000" b="1" dirty="0">
              <a:solidFill>
                <a:schemeClr val="accent5"/>
              </a:solidFill>
              <a:latin typeface="+mj-lt"/>
            </a:endParaRPr>
          </a:p>
        </p:txBody>
      </p:sp>
      <p:pic>
        <p:nvPicPr>
          <p:cNvPr id="2" name="Picture 1">
            <a:extLst>
              <a:ext uri="{FF2B5EF4-FFF2-40B4-BE49-F238E27FC236}">
                <a16:creationId xmlns:a16="http://schemas.microsoft.com/office/drawing/2014/main" id="{7A26C0E3-69A5-8379-6674-6F754187CD5B}"/>
              </a:ext>
            </a:extLst>
          </p:cNvPr>
          <p:cNvPicPr>
            <a:picLocks noChangeAspect="1"/>
          </p:cNvPicPr>
          <p:nvPr/>
        </p:nvPicPr>
        <p:blipFill>
          <a:blip r:embed="rId4"/>
          <a:stretch>
            <a:fillRect/>
          </a:stretch>
        </p:blipFill>
        <p:spPr>
          <a:xfrm>
            <a:off x="497819" y="1632938"/>
            <a:ext cx="3222307" cy="4544669"/>
          </a:xfrm>
          <a:prstGeom prst="rect">
            <a:avLst/>
          </a:prstGeom>
          <a:ln w="76200">
            <a:solidFill>
              <a:schemeClr val="accent5"/>
            </a:solidFill>
          </a:ln>
        </p:spPr>
      </p:pic>
      <p:sp>
        <p:nvSpPr>
          <p:cNvPr id="3" name="TextBox 2">
            <a:extLst>
              <a:ext uri="{FF2B5EF4-FFF2-40B4-BE49-F238E27FC236}">
                <a16:creationId xmlns:a16="http://schemas.microsoft.com/office/drawing/2014/main" id="{AF0180E8-1A59-D064-7238-80FA509763F2}"/>
              </a:ext>
            </a:extLst>
          </p:cNvPr>
          <p:cNvSpPr txBox="1"/>
          <p:nvPr/>
        </p:nvSpPr>
        <p:spPr>
          <a:xfrm>
            <a:off x="4290813" y="1567454"/>
            <a:ext cx="4355368" cy="3970318"/>
          </a:xfrm>
          <a:prstGeom prst="rect">
            <a:avLst/>
          </a:prstGeom>
          <a:noFill/>
        </p:spPr>
        <p:txBody>
          <a:bodyPr wrap="square" rtlCol="0">
            <a:spAutoFit/>
          </a:bodyPr>
          <a:lstStyle/>
          <a:p>
            <a:r>
              <a:rPr lang="en-GB" sz="2800" i="1" dirty="0">
                <a:solidFill>
                  <a:schemeClr val="tx1">
                    <a:lumMod val="75000"/>
                    <a:lumOff val="25000"/>
                  </a:schemeClr>
                </a:solidFill>
                <a:latin typeface="Segoe UI" panose="020B0502040204020203" pitchFamily="34" charset="0"/>
                <a:cs typeface="Segoe UI" panose="020B0502040204020203" pitchFamily="34" charset="0"/>
              </a:rPr>
              <a:t>‘Our vision for children with special educational needs and disabilities is the same as for all children and young people – that they achieve well in their early years, at school and in college, and lead happy and fulfilled lives.’</a:t>
            </a:r>
          </a:p>
        </p:txBody>
      </p:sp>
    </p:spTree>
    <p:extLst>
      <p:ext uri="{BB962C8B-B14F-4D97-AF65-F5344CB8AC3E}">
        <p14:creationId xmlns:p14="http://schemas.microsoft.com/office/powerpoint/2010/main" val="41821725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7</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372533" y="528798"/>
            <a:ext cx="8771467" cy="818626"/>
          </a:xfrm>
          <a:prstGeom prst="rect">
            <a:avLst/>
          </a:prstGeom>
          <a:noFill/>
        </p:spPr>
        <p:txBody>
          <a:bodyPr wrap="square" lIns="0" tIns="0" rIns="0" bIns="0" rtlCol="0">
            <a:noAutofit/>
          </a:bodyPr>
          <a:lstStyle/>
          <a:p>
            <a:pPr algn="l"/>
            <a:r>
              <a:rPr lang="en-GB" sz="3600" b="1" dirty="0">
                <a:solidFill>
                  <a:schemeClr val="accent5"/>
                </a:solidFill>
              </a:rPr>
              <a:t>What is SEND?</a:t>
            </a:r>
            <a:endParaRPr lang="en-GB" sz="4000" b="1" dirty="0">
              <a:solidFill>
                <a:schemeClr val="accent5"/>
              </a:solidFill>
              <a:latin typeface="+mj-lt"/>
            </a:endParaRPr>
          </a:p>
        </p:txBody>
      </p:sp>
      <p:sp>
        <p:nvSpPr>
          <p:cNvPr id="3" name="TextBox 2">
            <a:extLst>
              <a:ext uri="{FF2B5EF4-FFF2-40B4-BE49-F238E27FC236}">
                <a16:creationId xmlns:a16="http://schemas.microsoft.com/office/drawing/2014/main" id="{1C54B61E-A39C-4973-DE74-C4F4C3D6BCAA}"/>
              </a:ext>
            </a:extLst>
          </p:cNvPr>
          <p:cNvSpPr txBox="1"/>
          <p:nvPr/>
        </p:nvSpPr>
        <p:spPr>
          <a:xfrm>
            <a:off x="152683" y="1404549"/>
            <a:ext cx="8565584" cy="5078313"/>
          </a:xfrm>
          <a:prstGeom prst="rect">
            <a:avLst/>
          </a:prstGeom>
          <a:noFill/>
        </p:spPr>
        <p:txBody>
          <a:bodyPr wrap="square" rtlCol="0">
            <a:spAutoFit/>
          </a:bodyPr>
          <a:lstStyle/>
          <a:p>
            <a:pPr marL="457200" indent="-457200">
              <a:spcAft>
                <a:spcPts val="600"/>
              </a:spcAft>
              <a:buClr>
                <a:schemeClr val="accent5"/>
              </a:buClr>
              <a:buSzPct val="120000"/>
              <a:buFont typeface="Arial" panose="020B0604020202020204" pitchFamily="34" charset="0"/>
              <a:buChar char="•"/>
            </a:pPr>
            <a:r>
              <a:rPr lang="en-GB" sz="2600" dirty="0">
                <a:cs typeface="Segoe UI" panose="020B0502040204020203" pitchFamily="34" charset="0"/>
              </a:rPr>
              <a:t>A child or young person has SEN if they have a learning difficulty or disability which calls for special educational provision to be made for him or her.</a:t>
            </a:r>
          </a:p>
          <a:p>
            <a:pPr marL="457200" indent="-457200">
              <a:spcAft>
                <a:spcPts val="600"/>
              </a:spcAft>
              <a:buClr>
                <a:schemeClr val="accent5"/>
              </a:buClr>
              <a:buSzPct val="120000"/>
              <a:buFont typeface="Arial" panose="020B0604020202020204" pitchFamily="34" charset="0"/>
              <a:buChar char="•"/>
            </a:pPr>
            <a:r>
              <a:rPr lang="en-GB" sz="2600" dirty="0">
                <a:cs typeface="Segoe UI" panose="020B0502040204020203" pitchFamily="34" charset="0"/>
              </a:rPr>
              <a:t>A child of compulsory school age or a young person has a learning difficulty or disability if he or she:</a:t>
            </a:r>
          </a:p>
          <a:p>
            <a:pPr marL="914400" lvl="1" indent="-457200">
              <a:spcAft>
                <a:spcPts val="600"/>
              </a:spcAft>
              <a:buClr>
                <a:schemeClr val="accent5"/>
              </a:buClr>
              <a:buSzPct val="120000"/>
              <a:buFontTx/>
              <a:buChar char="-"/>
            </a:pPr>
            <a:r>
              <a:rPr lang="en-GB" sz="2600" dirty="0">
                <a:cs typeface="Segoe UI" panose="020B0502040204020203" pitchFamily="34" charset="0"/>
              </a:rPr>
              <a:t>has a significantly greater difficulty in learning than the majority of others of the same age; or </a:t>
            </a:r>
          </a:p>
          <a:p>
            <a:pPr marL="914400" lvl="1" indent="-457200">
              <a:spcAft>
                <a:spcPts val="600"/>
              </a:spcAft>
              <a:buClr>
                <a:schemeClr val="accent5"/>
              </a:buClr>
              <a:buSzPct val="120000"/>
              <a:buFontTx/>
              <a:buChar char="-"/>
            </a:pPr>
            <a:r>
              <a:rPr lang="en-GB" sz="2600" dirty="0">
                <a:cs typeface="Segoe UI" panose="020B0502040204020203" pitchFamily="34" charset="0"/>
              </a:rPr>
              <a:t>has a disability which prevents or hinders him or her from making use of facilities of a kind generally provided for others of the same age in mainstream schools or mainstream post-16 institutions.</a:t>
            </a:r>
          </a:p>
          <a:p>
            <a:pPr lvl="1" algn="r">
              <a:spcAft>
                <a:spcPts val="600"/>
              </a:spcAft>
              <a:buClr>
                <a:srgbClr val="92D050"/>
              </a:buClr>
              <a:buSzPct val="120000"/>
            </a:pPr>
            <a:r>
              <a:rPr lang="en-GB" b="1" dirty="0">
                <a:solidFill>
                  <a:srgbClr val="002060"/>
                </a:solidFill>
                <a:latin typeface="Segoe UI" panose="020B0502040204020203" pitchFamily="34" charset="0"/>
                <a:cs typeface="Segoe UI" panose="020B0502040204020203" pitchFamily="34" charset="0"/>
              </a:rPr>
              <a:t>SEND Code of Practice</a:t>
            </a:r>
          </a:p>
          <a:p>
            <a:pPr marL="914400" lvl="1" indent="-457200">
              <a:spcAft>
                <a:spcPts val="600"/>
              </a:spcAft>
              <a:buFont typeface="Arial" panose="020B0604020202020204" pitchFamily="34" charset="0"/>
              <a:buChar char="•"/>
            </a:pPr>
            <a:endParaRPr lang="en-GB" sz="4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96771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8</a:t>
            </a:fld>
            <a:endParaRPr lang="en-GB" dirty="0"/>
          </a:p>
        </p:txBody>
      </p: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603791" y="240356"/>
            <a:ext cx="8771467" cy="818626"/>
          </a:xfrm>
          <a:prstGeom prst="rect">
            <a:avLst/>
          </a:prstGeom>
          <a:noFill/>
        </p:spPr>
        <p:txBody>
          <a:bodyPr wrap="square" lIns="0" tIns="0" rIns="0" bIns="0" rtlCol="0">
            <a:noAutofit/>
          </a:bodyPr>
          <a:lstStyle/>
          <a:p>
            <a:pPr algn="l"/>
            <a:r>
              <a:rPr lang="en-GB" sz="3600" b="1" dirty="0">
                <a:solidFill>
                  <a:schemeClr val="accent5"/>
                </a:solidFill>
              </a:rPr>
              <a:t>SEND Glossary:</a:t>
            </a:r>
            <a:endParaRPr lang="en-GB" sz="4000" b="1" dirty="0">
              <a:solidFill>
                <a:schemeClr val="accent5"/>
              </a:solidFill>
              <a:latin typeface="+mj-lt"/>
            </a:endParaRPr>
          </a:p>
        </p:txBody>
      </p:sp>
      <p:sp>
        <p:nvSpPr>
          <p:cNvPr id="3" name="TextBox 2">
            <a:extLst>
              <a:ext uri="{FF2B5EF4-FFF2-40B4-BE49-F238E27FC236}">
                <a16:creationId xmlns:a16="http://schemas.microsoft.com/office/drawing/2014/main" id="{FD3A014D-2F2D-4D46-2865-FA01FAA63C44}"/>
              </a:ext>
            </a:extLst>
          </p:cNvPr>
          <p:cNvSpPr txBox="1"/>
          <p:nvPr/>
        </p:nvSpPr>
        <p:spPr>
          <a:xfrm>
            <a:off x="318727" y="987550"/>
            <a:ext cx="8653823" cy="6088846"/>
          </a:xfrm>
          <a:prstGeom prst="rect">
            <a:avLst/>
          </a:prstGeom>
          <a:noFill/>
        </p:spPr>
        <p:txBody>
          <a:bodyPr wrap="square" rtlCol="0">
            <a:spAutoFit/>
          </a:bodyPr>
          <a:lstStyle/>
          <a:p>
            <a:pPr marL="457200" indent="-457200">
              <a:spcBef>
                <a:spcPts val="200"/>
              </a:spcBef>
              <a:spcAft>
                <a:spcPts val="200"/>
              </a:spcAft>
              <a:buClr>
                <a:schemeClr val="accent5"/>
              </a:buClr>
              <a:buSzPct val="120000"/>
              <a:buFont typeface="Arial" panose="020B0604020202020204" pitchFamily="34" charset="0"/>
              <a:buChar char="•"/>
            </a:pPr>
            <a:r>
              <a:rPr lang="en-GB" sz="3000" b="1" dirty="0">
                <a:solidFill>
                  <a:schemeClr val="tx1">
                    <a:lumMod val="50000"/>
                    <a:lumOff val="50000"/>
                  </a:schemeClr>
                </a:solidFill>
                <a:cs typeface="Segoe UI" panose="020B0502040204020203" pitchFamily="34" charset="0"/>
              </a:rPr>
              <a:t>SENDCo</a:t>
            </a:r>
            <a:r>
              <a:rPr lang="en-GB" sz="3000" dirty="0">
                <a:solidFill>
                  <a:schemeClr val="accent5"/>
                </a:solidFill>
                <a:cs typeface="Segoe UI" panose="020B0502040204020203" pitchFamily="34" charset="0"/>
              </a:rPr>
              <a:t> </a:t>
            </a:r>
            <a:r>
              <a:rPr lang="en-GB" sz="3000" dirty="0">
                <a:solidFill>
                  <a:schemeClr val="tx1">
                    <a:lumMod val="65000"/>
                    <a:lumOff val="35000"/>
                  </a:schemeClr>
                </a:solidFill>
                <a:cs typeface="Segoe UI" panose="020B0502040204020203" pitchFamily="34" charset="0"/>
              </a:rPr>
              <a:t>-</a:t>
            </a:r>
            <a:r>
              <a:rPr lang="en-GB" sz="2800" dirty="0">
                <a:solidFill>
                  <a:schemeClr val="tx1">
                    <a:lumMod val="65000"/>
                    <a:lumOff val="35000"/>
                  </a:schemeClr>
                </a:solidFill>
                <a:cs typeface="Segoe UI" panose="020B0502040204020203" pitchFamily="34" charset="0"/>
              </a:rPr>
              <a:t>SEND Co-Ordinator (SENDCo)- lead for SEND in school;</a:t>
            </a:r>
          </a:p>
          <a:p>
            <a:pPr marL="457200" indent="-457200">
              <a:spcBef>
                <a:spcPts val="200"/>
              </a:spcBef>
              <a:spcAft>
                <a:spcPts val="200"/>
              </a:spcAft>
              <a:buClr>
                <a:schemeClr val="accent5"/>
              </a:buClr>
              <a:buSzPct val="120000"/>
              <a:buFont typeface="Arial" panose="020B0604020202020204" pitchFamily="34" charset="0"/>
              <a:buChar char="•"/>
            </a:pPr>
            <a:r>
              <a:rPr lang="en-GB" sz="3000" b="1" dirty="0">
                <a:solidFill>
                  <a:schemeClr val="tx1">
                    <a:lumMod val="50000"/>
                    <a:lumOff val="50000"/>
                  </a:schemeClr>
                </a:solidFill>
                <a:cs typeface="Segoe UI" panose="020B0502040204020203" pitchFamily="34" charset="0"/>
              </a:rPr>
              <a:t>EHCP</a:t>
            </a:r>
            <a:r>
              <a:rPr lang="en-GB" sz="3000" b="1" dirty="0">
                <a:solidFill>
                  <a:schemeClr val="accent5"/>
                </a:solidFill>
                <a:cs typeface="Segoe UI" panose="020B0502040204020203" pitchFamily="34" charset="0"/>
              </a:rPr>
              <a:t> </a:t>
            </a:r>
            <a:r>
              <a:rPr lang="en-GB" sz="2800" dirty="0">
                <a:solidFill>
                  <a:schemeClr val="tx1">
                    <a:lumMod val="65000"/>
                    <a:lumOff val="35000"/>
                  </a:schemeClr>
                </a:solidFill>
                <a:cs typeface="Segoe UI" panose="020B0502040204020203" pitchFamily="34" charset="0"/>
              </a:rPr>
              <a:t>- Education &amp; Health Care Plan;</a:t>
            </a:r>
          </a:p>
          <a:p>
            <a:pPr marL="457200" indent="-457200">
              <a:spcBef>
                <a:spcPts val="200"/>
              </a:spcBef>
              <a:spcAft>
                <a:spcPts val="200"/>
              </a:spcAft>
              <a:buClr>
                <a:schemeClr val="accent5"/>
              </a:buClr>
              <a:buSzPct val="120000"/>
              <a:buFont typeface="Arial" panose="020B0604020202020204" pitchFamily="34" charset="0"/>
              <a:buChar char="•"/>
            </a:pPr>
            <a:r>
              <a:rPr lang="en-GB" sz="3000" b="1" dirty="0">
                <a:solidFill>
                  <a:schemeClr val="tx1">
                    <a:lumMod val="50000"/>
                    <a:lumOff val="50000"/>
                  </a:schemeClr>
                </a:solidFill>
                <a:cs typeface="Segoe UI" panose="020B0502040204020203" pitchFamily="34" charset="0"/>
              </a:rPr>
              <a:t>ARP</a:t>
            </a:r>
            <a:r>
              <a:rPr lang="en-GB" sz="3000" dirty="0">
                <a:solidFill>
                  <a:schemeClr val="tx1">
                    <a:lumMod val="65000"/>
                    <a:lumOff val="35000"/>
                  </a:schemeClr>
                </a:solidFill>
                <a:cs typeface="Segoe UI" panose="020B0502040204020203" pitchFamily="34" charset="0"/>
              </a:rPr>
              <a:t> - </a:t>
            </a:r>
            <a:r>
              <a:rPr lang="en-GB" sz="2800" dirty="0">
                <a:solidFill>
                  <a:schemeClr val="tx1">
                    <a:lumMod val="65000"/>
                    <a:lumOff val="35000"/>
                  </a:schemeClr>
                </a:solidFill>
                <a:cs typeface="Segoe UI" panose="020B0502040204020203" pitchFamily="34" charset="0"/>
              </a:rPr>
              <a:t>Additional Resource Provision, in a mainstream school;</a:t>
            </a:r>
          </a:p>
          <a:p>
            <a:pPr marL="457200" indent="-457200">
              <a:spcBef>
                <a:spcPts val="200"/>
              </a:spcBef>
              <a:spcAft>
                <a:spcPts val="200"/>
              </a:spcAft>
              <a:buClr>
                <a:schemeClr val="accent5"/>
              </a:buClr>
              <a:buSzPct val="120000"/>
              <a:buFont typeface="Arial" panose="020B0604020202020204" pitchFamily="34" charset="0"/>
              <a:buChar char="•"/>
            </a:pPr>
            <a:r>
              <a:rPr lang="en-GB" sz="3000" b="1" dirty="0">
                <a:solidFill>
                  <a:schemeClr val="tx1">
                    <a:lumMod val="50000"/>
                    <a:lumOff val="50000"/>
                  </a:schemeClr>
                </a:solidFill>
                <a:cs typeface="Segoe UI" panose="020B0502040204020203" pitchFamily="34" charset="0"/>
              </a:rPr>
              <a:t>LSA</a:t>
            </a:r>
            <a:r>
              <a:rPr lang="en-GB" sz="3000" dirty="0">
                <a:solidFill>
                  <a:schemeClr val="tx1">
                    <a:lumMod val="65000"/>
                    <a:lumOff val="35000"/>
                  </a:schemeClr>
                </a:solidFill>
                <a:cs typeface="Segoe UI" panose="020B0502040204020203" pitchFamily="34" charset="0"/>
              </a:rPr>
              <a:t> - </a:t>
            </a:r>
            <a:r>
              <a:rPr lang="en-GB" sz="2800" dirty="0">
                <a:solidFill>
                  <a:schemeClr val="tx1">
                    <a:lumMod val="65000"/>
                    <a:lumOff val="35000"/>
                  </a:schemeClr>
                </a:solidFill>
                <a:cs typeface="Segoe UI" panose="020B0502040204020203" pitchFamily="34" charset="0"/>
              </a:rPr>
              <a:t>Learning Support Assistant;</a:t>
            </a:r>
          </a:p>
          <a:p>
            <a:pPr marL="457200" indent="-457200">
              <a:spcBef>
                <a:spcPts val="200"/>
              </a:spcBef>
              <a:spcAft>
                <a:spcPts val="200"/>
              </a:spcAft>
              <a:buClr>
                <a:schemeClr val="accent5"/>
              </a:buClr>
              <a:buSzPct val="120000"/>
              <a:buFont typeface="Arial" panose="020B0604020202020204" pitchFamily="34" charset="0"/>
              <a:buChar char="•"/>
            </a:pPr>
            <a:r>
              <a:rPr lang="en-GB" sz="3000" b="1" dirty="0">
                <a:solidFill>
                  <a:schemeClr val="tx1">
                    <a:lumMod val="50000"/>
                    <a:lumOff val="50000"/>
                  </a:schemeClr>
                </a:solidFill>
                <a:cs typeface="Segoe UI" panose="020B0502040204020203" pitchFamily="34" charset="0"/>
              </a:rPr>
              <a:t>IPM</a:t>
            </a:r>
            <a:r>
              <a:rPr lang="en-GB" sz="3000" dirty="0">
                <a:solidFill>
                  <a:schemeClr val="tx1">
                    <a:lumMod val="50000"/>
                    <a:lumOff val="50000"/>
                  </a:schemeClr>
                </a:solidFill>
                <a:cs typeface="Segoe UI" panose="020B0502040204020203" pitchFamily="34" charset="0"/>
              </a:rPr>
              <a:t> </a:t>
            </a:r>
            <a:r>
              <a:rPr lang="en-GB" sz="3000" dirty="0">
                <a:solidFill>
                  <a:schemeClr val="tx1">
                    <a:lumMod val="65000"/>
                    <a:lumOff val="35000"/>
                  </a:schemeClr>
                </a:solidFill>
                <a:cs typeface="Segoe UI" panose="020B0502040204020203" pitchFamily="34" charset="0"/>
              </a:rPr>
              <a:t>- </a:t>
            </a:r>
            <a:r>
              <a:rPr lang="en-GB" sz="2800" dirty="0">
                <a:solidFill>
                  <a:schemeClr val="tx1">
                    <a:lumMod val="65000"/>
                    <a:lumOff val="35000"/>
                  </a:schemeClr>
                </a:solidFill>
                <a:cs typeface="Segoe UI" panose="020B0502040204020203" pitchFamily="34" charset="0"/>
              </a:rPr>
              <a:t>Individual Provision Map</a:t>
            </a:r>
          </a:p>
          <a:p>
            <a:pPr marL="457200" indent="-457200">
              <a:spcBef>
                <a:spcPts val="200"/>
              </a:spcBef>
              <a:spcAft>
                <a:spcPts val="200"/>
              </a:spcAft>
              <a:buClr>
                <a:schemeClr val="accent5"/>
              </a:buClr>
              <a:buSzPct val="120000"/>
              <a:buFont typeface="Arial" panose="020B0604020202020204" pitchFamily="34" charset="0"/>
              <a:buChar char="•"/>
            </a:pPr>
            <a:r>
              <a:rPr lang="en-GB" sz="3000" b="1" dirty="0">
                <a:solidFill>
                  <a:schemeClr val="tx1">
                    <a:lumMod val="50000"/>
                    <a:lumOff val="50000"/>
                  </a:schemeClr>
                </a:solidFill>
                <a:cs typeface="Segoe UI" panose="020B0502040204020203" pitchFamily="34" charset="0"/>
              </a:rPr>
              <a:t>ASD</a:t>
            </a:r>
            <a:r>
              <a:rPr lang="en-GB" sz="3000" b="1" dirty="0">
                <a:solidFill>
                  <a:schemeClr val="accent5"/>
                </a:solidFill>
                <a:cs typeface="Segoe UI" panose="020B0502040204020203" pitchFamily="34" charset="0"/>
              </a:rPr>
              <a:t> </a:t>
            </a:r>
            <a:r>
              <a:rPr lang="en-GB" sz="2800" dirty="0">
                <a:solidFill>
                  <a:schemeClr val="tx1">
                    <a:lumMod val="50000"/>
                    <a:lumOff val="50000"/>
                  </a:schemeClr>
                </a:solidFill>
                <a:cs typeface="Segoe UI" panose="020B0502040204020203" pitchFamily="34" charset="0"/>
              </a:rPr>
              <a:t>– Autism Spectrum Disorder</a:t>
            </a:r>
          </a:p>
          <a:p>
            <a:pPr marL="457200" indent="-457200">
              <a:spcBef>
                <a:spcPts val="200"/>
              </a:spcBef>
              <a:spcAft>
                <a:spcPts val="200"/>
              </a:spcAft>
              <a:buClr>
                <a:schemeClr val="accent5"/>
              </a:buClr>
              <a:buSzPct val="120000"/>
              <a:buFont typeface="Arial" panose="020B0604020202020204" pitchFamily="34" charset="0"/>
              <a:buChar char="•"/>
            </a:pPr>
            <a:r>
              <a:rPr lang="en-GB" sz="3000" b="1" dirty="0">
                <a:solidFill>
                  <a:schemeClr val="tx1">
                    <a:lumMod val="50000"/>
                    <a:lumOff val="50000"/>
                  </a:schemeClr>
                </a:solidFill>
                <a:cs typeface="Segoe UI" panose="020B0502040204020203" pitchFamily="34" charset="0"/>
              </a:rPr>
              <a:t>High COIN </a:t>
            </a:r>
            <a:r>
              <a:rPr lang="en-GB" sz="2800" dirty="0">
                <a:solidFill>
                  <a:schemeClr val="tx1">
                    <a:lumMod val="50000"/>
                    <a:lumOff val="50000"/>
                  </a:schemeClr>
                </a:solidFill>
                <a:cs typeface="Segoe UI" panose="020B0502040204020203" pitchFamily="34" charset="0"/>
              </a:rPr>
              <a:t>– High functioning Autism communication and interaction needs.</a:t>
            </a:r>
            <a:endParaRPr lang="en-GB" sz="3000" b="1" dirty="0">
              <a:solidFill>
                <a:schemeClr val="accent5"/>
              </a:solidFill>
              <a:cs typeface="Segoe UI" panose="020B0502040204020203" pitchFamily="34" charset="0"/>
            </a:endParaRPr>
          </a:p>
          <a:p>
            <a:pPr>
              <a:spcBef>
                <a:spcPts val="400"/>
              </a:spcBef>
              <a:spcAft>
                <a:spcPts val="400"/>
              </a:spcAft>
              <a:buClr>
                <a:schemeClr val="accent4"/>
              </a:buClr>
              <a:buSzPct val="120000"/>
            </a:pPr>
            <a:endParaRPr lang="en-GB" sz="3200" dirty="0">
              <a:solidFill>
                <a:schemeClr val="tx1">
                  <a:lumMod val="65000"/>
                  <a:lumOff val="35000"/>
                </a:schemeClr>
              </a:solidFill>
              <a:latin typeface="Segoe UI" panose="020B0502040204020203" pitchFamily="34" charset="0"/>
              <a:cs typeface="Segoe UI" panose="020B0502040204020203" pitchFamily="34" charset="0"/>
            </a:endParaRPr>
          </a:p>
          <a:p>
            <a:pPr marL="457200" indent="-457200">
              <a:spcBef>
                <a:spcPts val="400"/>
              </a:spcBef>
              <a:spcAft>
                <a:spcPts val="400"/>
              </a:spcAft>
              <a:buClr>
                <a:schemeClr val="accent4"/>
              </a:buClr>
              <a:buSzPct val="120000"/>
              <a:buFont typeface="Arial" panose="020B0604020202020204" pitchFamily="34" charset="0"/>
              <a:buChar char="•"/>
            </a:pPr>
            <a:endParaRPr lang="en-GB" sz="32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576587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A91233F-001E-4BAC-8ADB-6B359A0A7F6C}"/>
              </a:ext>
            </a:extLst>
          </p:cNvPr>
          <p:cNvSpPr>
            <a:spLocks noGrp="1"/>
          </p:cNvSpPr>
          <p:nvPr>
            <p:ph type="sldNum" sz="quarter" idx="12"/>
          </p:nvPr>
        </p:nvSpPr>
        <p:spPr>
          <a:xfrm>
            <a:off x="171450" y="6270231"/>
            <a:ext cx="495300" cy="212631"/>
          </a:xfrm>
        </p:spPr>
        <p:txBody>
          <a:bodyPr/>
          <a:lstStyle/>
          <a:p>
            <a:fld id="{F6D32EFA-2FFB-462F-931D-0B4AC98C130E}" type="slidenum">
              <a:rPr lang="en-GB" smtClean="0"/>
              <a:t>9</a:t>
            </a:fld>
            <a:endParaRPr lang="en-GB" dirty="0"/>
          </a:p>
        </p:txBody>
      </p:sp>
      <p:cxnSp>
        <p:nvCxnSpPr>
          <p:cNvPr id="9" name="Straight Connector 8"/>
          <p:cNvCxnSpPr/>
          <p:nvPr/>
        </p:nvCxnSpPr>
        <p:spPr>
          <a:xfrm>
            <a:off x="383664" y="1265881"/>
            <a:ext cx="83346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3" descr="H:\Marketing and Communications\7. Branding &amp; Templates\Someone Brand Development\Artwork Assets\SGOSS Logo Assets\SGOSS logo assets\Logo\Dark Grey and Pink\CMYK\JPG\SGOSS_Colour_CMY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295" y="5532392"/>
            <a:ext cx="1317972" cy="796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D3FEBF-3CD8-4834-B28F-A391BAB883EF}"/>
              </a:ext>
            </a:extLst>
          </p:cNvPr>
          <p:cNvSpPr txBox="1"/>
          <p:nvPr/>
        </p:nvSpPr>
        <p:spPr>
          <a:xfrm>
            <a:off x="425733" y="497579"/>
            <a:ext cx="8771467" cy="818626"/>
          </a:xfrm>
          <a:prstGeom prst="rect">
            <a:avLst/>
          </a:prstGeom>
          <a:noFill/>
        </p:spPr>
        <p:txBody>
          <a:bodyPr wrap="square" lIns="0" tIns="0" rIns="0" bIns="0" rtlCol="0">
            <a:noAutofit/>
          </a:bodyPr>
          <a:lstStyle/>
          <a:p>
            <a:pPr algn="l"/>
            <a:r>
              <a:rPr lang="en-GB" sz="3600" b="1" dirty="0">
                <a:solidFill>
                  <a:schemeClr val="accent5"/>
                </a:solidFill>
              </a:rPr>
              <a:t>The SENDCo role:</a:t>
            </a:r>
            <a:endParaRPr lang="en-GB" sz="4000" b="1" dirty="0">
              <a:solidFill>
                <a:schemeClr val="accent5"/>
              </a:solidFill>
              <a:latin typeface="+mj-lt"/>
            </a:endParaRPr>
          </a:p>
        </p:txBody>
      </p:sp>
      <p:sp>
        <p:nvSpPr>
          <p:cNvPr id="5" name="TextBox 4">
            <a:extLst>
              <a:ext uri="{FF2B5EF4-FFF2-40B4-BE49-F238E27FC236}">
                <a16:creationId xmlns:a16="http://schemas.microsoft.com/office/drawing/2014/main" id="{4FEBE987-9402-7472-1B04-E222394AF947}"/>
              </a:ext>
            </a:extLst>
          </p:cNvPr>
          <p:cNvSpPr txBox="1"/>
          <p:nvPr/>
        </p:nvSpPr>
        <p:spPr>
          <a:xfrm>
            <a:off x="419100" y="1408513"/>
            <a:ext cx="3777916" cy="457197"/>
          </a:xfrm>
          <a:prstGeom prst="rect">
            <a:avLst/>
          </a:prstGeom>
          <a:noFill/>
        </p:spPr>
        <p:txBody>
          <a:bodyPr wrap="square" lIns="0" tIns="0" rIns="0" bIns="0" rtlCol="0">
            <a:noAutofit/>
          </a:bodyPr>
          <a:lstStyle/>
          <a:p>
            <a:pPr algn="l"/>
            <a:endParaRPr lang="en-GB" sz="3600" dirty="0">
              <a:solidFill>
                <a:schemeClr val="accent5"/>
              </a:solidFill>
            </a:endParaRPr>
          </a:p>
        </p:txBody>
      </p:sp>
      <p:sp>
        <p:nvSpPr>
          <p:cNvPr id="3" name="TextBox 2">
            <a:extLst>
              <a:ext uri="{FF2B5EF4-FFF2-40B4-BE49-F238E27FC236}">
                <a16:creationId xmlns:a16="http://schemas.microsoft.com/office/drawing/2014/main" id="{CD64A7D7-B7F1-6C02-DF2D-0B637AA3E37D}"/>
              </a:ext>
            </a:extLst>
          </p:cNvPr>
          <p:cNvSpPr txBox="1"/>
          <p:nvPr/>
        </p:nvSpPr>
        <p:spPr>
          <a:xfrm>
            <a:off x="268173" y="1549333"/>
            <a:ext cx="8334603" cy="5037276"/>
          </a:xfrm>
          <a:prstGeom prst="rect">
            <a:avLst/>
          </a:prstGeom>
          <a:noFill/>
        </p:spPr>
        <p:txBody>
          <a:bodyPr wrap="square" rtlCol="0">
            <a:spAutoFit/>
          </a:bodyPr>
          <a:lstStyle/>
          <a:p>
            <a:pPr marL="457200" indent="-457200">
              <a:spcBef>
                <a:spcPts val="300"/>
              </a:spcBef>
              <a:spcAft>
                <a:spcPts val="300"/>
              </a:spcAft>
              <a:buClr>
                <a:srgbClr val="92D050"/>
              </a:buClr>
              <a:buSzPct val="120000"/>
              <a:buFont typeface="Arial" panose="020B0604020202020204" pitchFamily="34" charset="0"/>
              <a:buChar char="•"/>
            </a:pPr>
            <a:r>
              <a:rPr lang="en-GB" sz="3200" b="1" dirty="0">
                <a:solidFill>
                  <a:schemeClr val="tx1">
                    <a:lumMod val="65000"/>
                    <a:lumOff val="35000"/>
                  </a:schemeClr>
                </a:solidFill>
                <a:cs typeface="Segoe UI" panose="020B0502040204020203" pitchFamily="34" charset="0"/>
              </a:rPr>
              <a:t>must </a:t>
            </a:r>
            <a:r>
              <a:rPr lang="en-GB" sz="3200" dirty="0">
                <a:solidFill>
                  <a:schemeClr val="tx1">
                    <a:lumMod val="65000"/>
                    <a:lumOff val="35000"/>
                  </a:schemeClr>
                </a:solidFill>
                <a:cs typeface="Segoe UI" panose="020B0502040204020203" pitchFamily="34" charset="0"/>
              </a:rPr>
              <a:t>be a qualified teacher designated as SEND co-ordinator;</a:t>
            </a:r>
          </a:p>
          <a:p>
            <a:pPr marL="457200" indent="-457200">
              <a:spcBef>
                <a:spcPts val="300"/>
              </a:spcBef>
              <a:spcAft>
                <a:spcPts val="300"/>
              </a:spcAft>
              <a:buClr>
                <a:srgbClr val="92D050"/>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National Award for SEN Coordination</a:t>
            </a:r>
            <a:r>
              <a:rPr lang="en-GB" sz="3200" b="1" dirty="0">
                <a:solidFill>
                  <a:schemeClr val="tx1">
                    <a:lumMod val="65000"/>
                    <a:lumOff val="35000"/>
                  </a:schemeClr>
                </a:solidFill>
                <a:cs typeface="Segoe UI" panose="020B0502040204020203" pitchFamily="34" charset="0"/>
              </a:rPr>
              <a:t> must </a:t>
            </a:r>
            <a:r>
              <a:rPr lang="en-GB" sz="3200" dirty="0">
                <a:solidFill>
                  <a:schemeClr val="tx1">
                    <a:lumMod val="65000"/>
                    <a:lumOff val="35000"/>
                  </a:schemeClr>
                </a:solidFill>
                <a:cs typeface="Segoe UI" panose="020B0502040204020203" pitchFamily="34" charset="0"/>
              </a:rPr>
              <a:t>be achieved within three years, if new to role;</a:t>
            </a:r>
          </a:p>
          <a:p>
            <a:pPr marL="457200" indent="-457200">
              <a:spcBef>
                <a:spcPts val="300"/>
              </a:spcBef>
              <a:spcAft>
                <a:spcPts val="300"/>
              </a:spcAft>
              <a:buClr>
                <a:srgbClr val="92D050"/>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helps determine strategic development of policy and provision within school;</a:t>
            </a:r>
          </a:p>
          <a:p>
            <a:pPr marL="457200" indent="-457200">
              <a:spcBef>
                <a:spcPts val="300"/>
              </a:spcBef>
              <a:spcAft>
                <a:spcPts val="300"/>
              </a:spcAft>
              <a:buClr>
                <a:srgbClr val="92D050"/>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provides professional guidance to colleagues;</a:t>
            </a:r>
          </a:p>
          <a:p>
            <a:pPr marL="457200" indent="-457200">
              <a:spcBef>
                <a:spcPts val="300"/>
              </a:spcBef>
              <a:spcAft>
                <a:spcPts val="300"/>
              </a:spcAft>
              <a:buClr>
                <a:srgbClr val="92D050"/>
              </a:buClr>
              <a:buSzPct val="120000"/>
              <a:buFont typeface="Arial" panose="020B0604020202020204" pitchFamily="34" charset="0"/>
              <a:buChar char="•"/>
            </a:pPr>
            <a:r>
              <a:rPr lang="en-GB" sz="3200" dirty="0">
                <a:solidFill>
                  <a:schemeClr val="tx1">
                    <a:lumMod val="65000"/>
                    <a:lumOff val="35000"/>
                  </a:schemeClr>
                </a:solidFill>
                <a:cs typeface="Segoe UI" panose="020B0502040204020203" pitchFamily="34" charset="0"/>
              </a:rPr>
              <a:t>has sufficient time, resources and support. </a:t>
            </a:r>
          </a:p>
          <a:p>
            <a:pPr>
              <a:spcBef>
                <a:spcPts val="400"/>
              </a:spcBef>
              <a:spcAft>
                <a:spcPts val="400"/>
              </a:spcAft>
              <a:buClr>
                <a:schemeClr val="accent4"/>
              </a:buClr>
              <a:buSzPct val="120000"/>
            </a:pPr>
            <a:endParaRPr lang="en-GB" sz="32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35866119"/>
      </p:ext>
    </p:extLst>
  </p:cSld>
  <p:clrMapOvr>
    <a:masterClrMapping/>
  </p:clrMapOvr>
  <p:transition>
    <p:fade/>
  </p:transition>
</p:sld>
</file>

<file path=ppt/theme/theme1.xml><?xml version="1.0" encoding="utf-8"?>
<a:theme xmlns:a="http://schemas.openxmlformats.org/drawingml/2006/main" name="Governors for Schools PPT Theme">
  <a:themeElements>
    <a:clrScheme name="Governors for Schools colour theme">
      <a:dk1>
        <a:sysClr val="windowText" lastClr="000000"/>
      </a:dk1>
      <a:lt1>
        <a:sysClr val="window" lastClr="FFFFFF"/>
      </a:lt1>
      <a:dk2>
        <a:srgbClr val="44546A"/>
      </a:dk2>
      <a:lt2>
        <a:srgbClr val="E7E6E6"/>
      </a:lt2>
      <a:accent1>
        <a:srgbClr val="213D47"/>
      </a:accent1>
      <a:accent2>
        <a:srgbClr val="4E646C"/>
      </a:accent2>
      <a:accent3>
        <a:srgbClr val="7A8B91"/>
      </a:accent3>
      <a:accent4>
        <a:srgbClr val="A6B1B6"/>
      </a:accent4>
      <a:accent5>
        <a:srgbClr val="FF006E"/>
      </a:accent5>
      <a:accent6>
        <a:srgbClr val="FF99C5"/>
      </a:accent6>
      <a:hlink>
        <a:srgbClr val="0563C1"/>
      </a:hlink>
      <a:folHlink>
        <a:srgbClr val="954F72"/>
      </a:folHlink>
    </a:clrScheme>
    <a:fontScheme name="Governors for Schools font theme">
      <a:majorFont>
        <a:latin typeface="Stolzl Bold"/>
        <a:ea typeface=""/>
        <a:cs typeface=""/>
      </a:majorFont>
      <a:minorFont>
        <a:latin typeface="Stolz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200" dirty="0">
            <a:solidFill>
              <a:schemeClr val="accent1"/>
            </a:solidFill>
          </a:defRPr>
        </a:defPPr>
      </a:lstStyle>
    </a:txDef>
  </a:objectDefaults>
  <a:extraClrSchemeLst/>
  <a:extLst>
    <a:ext uri="{05A4C25C-085E-4340-85A3-A5531E510DB2}">
      <thm15:themeFamily xmlns:thm15="http://schemas.microsoft.com/office/thememl/2012/main" name="Presentation2" id="{8FF8F411-131D-5142-A190-3D243D5BC4BC}" vid="{39BC4638-728F-7A4D-B05A-89634330A59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Babcock4S-Presentation-dualbranded">
  <a:themeElements>
    <a:clrScheme name="10_Babcock4S-Presentation-dualbrande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Babcock4S-Presentation-dualbranded">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Babcock4S-Presentation-dualbrande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ec presentation 31 July 2018.potx  -  AutoRecovered" id="{BB11019C-190F-4A14-82B9-C76D911F5E87}" vid="{88158514-20E3-40B1-8D7C-257689560D7C}"/>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ec presentation 31 July 2018.potx  -  AutoRecovered" id="{BB11019C-190F-4A14-82B9-C76D911F5E87}" vid="{88158514-20E3-40B1-8D7C-257689560D7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22AFF608865D428D9C732A4A839F42" ma:contentTypeVersion="16" ma:contentTypeDescription="Create a new document." ma:contentTypeScope="" ma:versionID="4199b12b7a48d044cae347ccca02d88f">
  <xsd:schema xmlns:xsd="http://www.w3.org/2001/XMLSchema" xmlns:xs="http://www.w3.org/2001/XMLSchema" xmlns:p="http://schemas.microsoft.com/office/2006/metadata/properties" xmlns:ns2="22c156d5-2c32-42a5-ac78-e25e77302554" xmlns:ns3="3943eee2-98e6-46e2-ac54-951f3fd4d849" targetNamespace="http://schemas.microsoft.com/office/2006/metadata/properties" ma:root="true" ma:fieldsID="ea86757ff93a6af551d4701bce3b19ab" ns2:_="" ns3:_="">
    <xsd:import namespace="22c156d5-2c32-42a5-ac78-e25e77302554"/>
    <xsd:import namespace="3943eee2-98e6-46e2-ac54-951f3fd4d8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c156d5-2c32-42a5-ac78-e25e773025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75c86d-6c90-4d2d-b565-9e46b1541ec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43eee2-98e6-46e2-ac54-951f3fd4d8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4c32f4d-b6b0-4283-aa95-e78462e82366}" ma:internalName="TaxCatchAll" ma:showField="CatchAllData" ma:web="3943eee2-98e6-46e2-ac54-951f3fd4d8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943eee2-98e6-46e2-ac54-951f3fd4d849" xsi:nil="true"/>
    <lcf76f155ced4ddcb4097134ff3c332f xmlns="22c156d5-2c32-42a5-ac78-e25e773025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F3C38D-F937-4515-BFB9-E58FC3DA036D}">
  <ds:schemaRefs>
    <ds:schemaRef ds:uri="http://schemas.microsoft.com/sharepoint/v3/contenttype/forms"/>
  </ds:schemaRefs>
</ds:datastoreItem>
</file>

<file path=customXml/itemProps2.xml><?xml version="1.0" encoding="utf-8"?>
<ds:datastoreItem xmlns:ds="http://schemas.openxmlformats.org/officeDocument/2006/customXml" ds:itemID="{9BF013B4-C81D-4C53-8712-767489BB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c156d5-2c32-42a5-ac78-e25e77302554"/>
    <ds:schemaRef ds:uri="3943eee2-98e6-46e2-ac54-951f3fd4d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FAB5D7-7DDF-461A-920A-2F2DF57514B4}">
  <ds:schemaRefs>
    <ds:schemaRef ds:uri="http://schemas.microsoft.com/office/2006/metadata/properties"/>
    <ds:schemaRef ds:uri="3943eee2-98e6-46e2-ac54-951f3fd4d849"/>
    <ds:schemaRef ds:uri="http://purl.org/dc/terms/"/>
    <ds:schemaRef ds:uri="http://www.w3.org/XML/1998/namespace"/>
    <ds:schemaRef ds:uri="http://schemas.microsoft.com/office/2006/documentManagement/types"/>
    <ds:schemaRef ds:uri="22c156d5-2c32-42a5-ac78-e25e77302554"/>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GFS  Print Powerpoint Template</Template>
  <TotalTime>18077</TotalTime>
  <Words>1195</Words>
  <Application>Microsoft Office PowerPoint</Application>
  <PresentationFormat>On-screen Show (4:3)</PresentationFormat>
  <Paragraphs>173</Paragraphs>
  <Slides>23</Slides>
  <Notes>23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23</vt:i4>
      </vt:variant>
    </vt:vector>
  </HeadingPairs>
  <TitlesOfParts>
    <vt:vector size="40" baseType="lpstr">
      <vt:lpstr>Arial</vt:lpstr>
      <vt:lpstr>ArialMT</vt:lpstr>
      <vt:lpstr>Calibri</vt:lpstr>
      <vt:lpstr>Calibri Light</vt:lpstr>
      <vt:lpstr>Courier New</vt:lpstr>
      <vt:lpstr>GDS Transport</vt:lpstr>
      <vt:lpstr>Segoe UI</vt:lpstr>
      <vt:lpstr>Segoe UI Semilight</vt:lpstr>
      <vt:lpstr>Stolzl Bold</vt:lpstr>
      <vt:lpstr>Stolzl Light</vt:lpstr>
      <vt:lpstr>Tahoma</vt:lpstr>
      <vt:lpstr>Wingdings</vt:lpstr>
      <vt:lpstr>Governors for Schools PPT Theme</vt:lpstr>
      <vt:lpstr>Custom Design</vt:lpstr>
      <vt:lpstr>19_Babcock4S-Presentation-dualbranded</vt:lpstr>
      <vt:lpstr>1_Custom Design</vt:lpstr>
      <vt:lpstr>2_Custom Design</vt:lpstr>
      <vt:lpstr>SEND – how governors ensure pupils’ needs are being met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 – main areas of need:</vt:lpstr>
      <vt:lpstr>PowerPoint Presentation</vt:lpstr>
      <vt:lpstr>PowerPoint Presentation</vt:lpstr>
      <vt:lpstr>PowerPoint Presentation</vt:lpstr>
      <vt:lpstr>SEND outcomes in your school: </vt:lpstr>
      <vt:lpstr>PowerPoint Presentation</vt:lpstr>
      <vt:lpstr>PowerPoint Presentation</vt:lpstr>
      <vt:lpstr>PowerPoint Presentation</vt:lpstr>
      <vt:lpstr>A helpful resource for governance:</vt:lpstr>
      <vt:lpstr>Summary:</vt:lpstr>
      <vt:lpstr>Any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Louise Cooper</dc:creator>
  <cp:lastModifiedBy>Steve Barker</cp:lastModifiedBy>
  <cp:revision>253</cp:revision>
  <dcterms:created xsi:type="dcterms:W3CDTF">2018-01-16T20:58:21Z</dcterms:created>
  <dcterms:modified xsi:type="dcterms:W3CDTF">2025-01-22T12:51:36Z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0x0101006422AFF608865D428D9C732A4A839F42</vt:lpwstr>
  </property>
</Properties>
</file>